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8"/>
  </p:notesMasterIdLst>
  <p:sldIdLst>
    <p:sldId id="404" r:id="rId2"/>
    <p:sldId id="257" r:id="rId3"/>
    <p:sldId id="409" r:id="rId4"/>
    <p:sldId id="410" r:id="rId5"/>
    <p:sldId id="411" r:id="rId6"/>
    <p:sldId id="412" r:id="rId7"/>
    <p:sldId id="413" r:id="rId8"/>
    <p:sldId id="441" r:id="rId9"/>
    <p:sldId id="414" r:id="rId10"/>
    <p:sldId id="440" r:id="rId11"/>
    <p:sldId id="415" r:id="rId12"/>
    <p:sldId id="416" r:id="rId13"/>
    <p:sldId id="417" r:id="rId14"/>
    <p:sldId id="418" r:id="rId15"/>
    <p:sldId id="419" r:id="rId16"/>
    <p:sldId id="421" r:id="rId17"/>
    <p:sldId id="422" r:id="rId18"/>
    <p:sldId id="423" r:id="rId19"/>
    <p:sldId id="424" r:id="rId20"/>
    <p:sldId id="425" r:id="rId21"/>
    <p:sldId id="420"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393" r:id="rId3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BF"/>
    <a:srgbClr val="E1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66498-44F8-4639-A8CA-2B4C0AD1D51C}" v="720" dt="2023-08-04T03:00:58.814"/>
    <p1510:client id="{0A40E021-9480-4B7B-BD2B-6C3C7EE563F1}" v="45" dt="2023-08-23T09:39:37.291"/>
    <p1510:client id="{18BC7314-CC8A-4108-8A82-320E996EB8F0}" v="23" dt="2023-08-23T09:45:13.996"/>
    <p1510:client id="{1E8EF9DC-5EA4-425E-9953-1ABDFB2097F3}" v="277" dt="2023-08-04T15:18:07.729"/>
    <p1510:client id="{4D565E7F-1805-46B0-8A31-E0DC2405E2EC}" v="722" dt="2023-08-24T02:05:32.190"/>
    <p1510:client id="{5F6BEB2C-05D6-4411-A99C-E17802F5ABA7}" v="36" dt="2023-08-24T16:36:43.428"/>
    <p1510:client id="{865B6130-B390-4B21-9D0E-2CB8F4A8F58E}" v="86" dt="2023-08-16T09:05:17.732"/>
    <p1510:client id="{A1417D89-5671-4CC6-AA32-6782580E67BF}" v="627" dt="2023-08-12T03:27:20.764"/>
    <p1510:client id="{A44A8A2B-26F0-4566-AD1C-5749E4A192F3}" v="304" dt="2023-08-11T16:58:37.691"/>
    <p1510:client id="{B44449AC-F19F-4041-9D67-F0385654913A}" v="31" dt="2023-10-19T09:01:44.963"/>
    <p1510:client id="{D15DC498-EE4A-40E4-B29F-9389025554B4}" v="619" dt="2023-08-10T10:18:45.71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51" autoAdjust="0"/>
    <p:restoredTop sz="90929"/>
  </p:normalViewPr>
  <p:slideViewPr>
    <p:cSldViewPr>
      <p:cViewPr varScale="1">
        <p:scale>
          <a:sx n="109" d="100"/>
          <a:sy n="109" d="100"/>
        </p:scale>
        <p:origin x="270"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0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ran" userId="f5c0b7c74de91c7e" providerId="Windows Live" clId="Web-{D15DC498-EE4A-40E4-B29F-9389025554B4}"/>
    <pc:docChg chg="addSld delSld modSld sldOrd addMainMaster delMainMaster">
      <pc:chgData name="tien tran" userId="f5c0b7c74de91c7e" providerId="Windows Live" clId="Web-{D15DC498-EE4A-40E4-B29F-9389025554B4}" dt="2023-08-10T10:18:45.718" v="540" actId="20577"/>
      <pc:docMkLst>
        <pc:docMk/>
      </pc:docMkLst>
      <pc:sldChg chg="modSp">
        <pc:chgData name="tien tran" userId="f5c0b7c74de91c7e" providerId="Windows Live" clId="Web-{D15DC498-EE4A-40E4-B29F-9389025554B4}" dt="2023-08-10T09:32:41.210" v="500" actId="20577"/>
        <pc:sldMkLst>
          <pc:docMk/>
          <pc:sldMk cId="0" sldId="257"/>
        </pc:sldMkLst>
        <pc:spChg chg="mod">
          <ac:chgData name="tien tran" userId="f5c0b7c74de91c7e" providerId="Windows Live" clId="Web-{D15DC498-EE4A-40E4-B29F-9389025554B4}" dt="2023-08-10T09:32:41.210" v="500" actId="20577"/>
          <ac:spMkLst>
            <pc:docMk/>
            <pc:sldMk cId="0" sldId="257"/>
            <ac:spMk id="190467" creationId="{00000000-0000-0000-0000-000000000000}"/>
          </ac:spMkLst>
        </pc:spChg>
      </pc:sldChg>
      <pc:sldChg chg="del">
        <pc:chgData name="tien tran" userId="f5c0b7c74de91c7e" providerId="Windows Live" clId="Web-{D15DC498-EE4A-40E4-B29F-9389025554B4}" dt="2023-08-10T04:49:27.512" v="0"/>
        <pc:sldMkLst>
          <pc:docMk/>
          <pc:sldMk cId="0" sldId="260"/>
        </pc:sldMkLst>
      </pc:sldChg>
      <pc:sldChg chg="modSp">
        <pc:chgData name="tien tran" userId="f5c0b7c74de91c7e" providerId="Windows Live" clId="Web-{D15DC498-EE4A-40E4-B29F-9389025554B4}" dt="2023-08-10T09:30:19.469" v="471" actId="20577"/>
        <pc:sldMkLst>
          <pc:docMk/>
          <pc:sldMk cId="0" sldId="404"/>
        </pc:sldMkLst>
        <pc:spChg chg="mod">
          <ac:chgData name="tien tran" userId="f5c0b7c74de91c7e" providerId="Windows Live" clId="Web-{D15DC498-EE4A-40E4-B29F-9389025554B4}" dt="2023-08-10T09:30:19.469" v="471" actId="20577"/>
          <ac:spMkLst>
            <pc:docMk/>
            <pc:sldMk cId="0" sldId="404"/>
            <ac:spMk id="12" creationId="{00000000-0000-0000-0000-000000000000}"/>
          </ac:spMkLst>
        </pc:spChg>
      </pc:sldChg>
      <pc:sldChg chg="del">
        <pc:chgData name="tien tran" userId="f5c0b7c74de91c7e" providerId="Windows Live" clId="Web-{D15DC498-EE4A-40E4-B29F-9389025554B4}" dt="2023-08-10T04:49:28.450" v="1"/>
        <pc:sldMkLst>
          <pc:docMk/>
          <pc:sldMk cId="2189927006" sldId="405"/>
        </pc:sldMkLst>
      </pc:sldChg>
      <pc:sldChg chg="del">
        <pc:chgData name="tien tran" userId="f5c0b7c74de91c7e" providerId="Windows Live" clId="Web-{D15DC498-EE4A-40E4-B29F-9389025554B4}" dt="2023-08-10T05:22:08.650" v="70"/>
        <pc:sldMkLst>
          <pc:docMk/>
          <pc:sldMk cId="1642895426" sldId="407"/>
        </pc:sldMkLst>
      </pc:sldChg>
      <pc:sldChg chg="modSp add ord replId">
        <pc:chgData name="tien tran" userId="f5c0b7c74de91c7e" providerId="Windows Live" clId="Web-{D15DC498-EE4A-40E4-B29F-9389025554B4}" dt="2023-08-10T09:31:16.237" v="481"/>
        <pc:sldMkLst>
          <pc:docMk/>
          <pc:sldMk cId="127468970" sldId="408"/>
        </pc:sldMkLst>
        <pc:spChg chg="mod">
          <ac:chgData name="tien tran" userId="f5c0b7c74de91c7e" providerId="Windows Live" clId="Web-{D15DC498-EE4A-40E4-B29F-9389025554B4}" dt="2023-08-10T04:51:33.188" v="11" actId="20577"/>
          <ac:spMkLst>
            <pc:docMk/>
            <pc:sldMk cId="127468970" sldId="408"/>
            <ac:spMk id="5122" creationId="{00000000-0000-0000-0000-000000000000}"/>
          </ac:spMkLst>
        </pc:spChg>
        <pc:spChg chg="mod">
          <ac:chgData name="tien tran" userId="f5c0b7c74de91c7e" providerId="Windows Live" clId="Web-{D15DC498-EE4A-40E4-B29F-9389025554B4}" dt="2023-08-10T09:29:44.624" v="452" actId="20577"/>
          <ac:spMkLst>
            <pc:docMk/>
            <pc:sldMk cId="127468970" sldId="408"/>
            <ac:spMk id="190467" creationId="{00000000-0000-0000-0000-000000000000}"/>
          </ac:spMkLst>
        </pc:spChg>
      </pc:sldChg>
      <pc:sldChg chg="del">
        <pc:chgData name="tien tran" userId="f5c0b7c74de91c7e" providerId="Windows Live" clId="Web-{D15DC498-EE4A-40E4-B29F-9389025554B4}" dt="2023-08-10T04:49:31.512" v="3"/>
        <pc:sldMkLst>
          <pc:docMk/>
          <pc:sldMk cId="1994670862" sldId="408"/>
        </pc:sldMkLst>
      </pc:sldChg>
      <pc:sldChg chg="add del">
        <pc:chgData name="tien tran" userId="f5c0b7c74de91c7e" providerId="Windows Live" clId="Web-{D15DC498-EE4A-40E4-B29F-9389025554B4}" dt="2023-08-10T05:15:26.076" v="17"/>
        <pc:sldMkLst>
          <pc:docMk/>
          <pc:sldMk cId="2871557930" sldId="409"/>
        </pc:sldMkLst>
      </pc:sldChg>
      <pc:sldChg chg="del">
        <pc:chgData name="tien tran" userId="f5c0b7c74de91c7e" providerId="Windows Live" clId="Web-{D15DC498-EE4A-40E4-B29F-9389025554B4}" dt="2023-08-10T04:49:30.137" v="2"/>
        <pc:sldMkLst>
          <pc:docMk/>
          <pc:sldMk cId="3855648825" sldId="409"/>
        </pc:sldMkLst>
      </pc:sldChg>
      <pc:sldChg chg="addSp delSp modSp add replId addAnim delAnim">
        <pc:chgData name="tien tran" userId="f5c0b7c74de91c7e" providerId="Windows Live" clId="Web-{D15DC498-EE4A-40E4-B29F-9389025554B4}" dt="2023-08-10T05:16:48.656" v="35" actId="1076"/>
        <pc:sldMkLst>
          <pc:docMk/>
          <pc:sldMk cId="4092728141" sldId="409"/>
        </pc:sldMkLst>
        <pc:spChg chg="mod">
          <ac:chgData name="tien tran" userId="f5c0b7c74de91c7e" providerId="Windows Live" clId="Web-{D15DC498-EE4A-40E4-B29F-9389025554B4}" dt="2023-08-10T05:15:57.123" v="24" actId="20577"/>
          <ac:spMkLst>
            <pc:docMk/>
            <pc:sldMk cId="4092728141" sldId="409"/>
            <ac:spMk id="5122" creationId="{00000000-0000-0000-0000-000000000000}"/>
          </ac:spMkLst>
        </pc:spChg>
        <pc:spChg chg="add del mod">
          <ac:chgData name="tien tran" userId="f5c0b7c74de91c7e" providerId="Windows Live" clId="Web-{D15DC498-EE4A-40E4-B29F-9389025554B4}" dt="2023-08-10T05:16:13.702" v="27"/>
          <ac:spMkLst>
            <pc:docMk/>
            <pc:sldMk cId="4092728141" sldId="409"/>
            <ac:spMk id="190467" creationId="{00000000-0000-0000-0000-000000000000}"/>
          </ac:spMkLst>
        </pc:spChg>
        <pc:graphicFrameChg chg="add del mod ord modGraphic">
          <ac:chgData name="tien tran" userId="f5c0b7c74de91c7e" providerId="Windows Live" clId="Web-{D15DC498-EE4A-40E4-B29F-9389025554B4}" dt="2023-08-10T05:16:07.202" v="26"/>
          <ac:graphicFrameMkLst>
            <pc:docMk/>
            <pc:sldMk cId="4092728141" sldId="409"/>
            <ac:graphicFrameMk id="3" creationId="{3F73029D-DE25-3B35-FC92-D364BF3D9A97}"/>
          </ac:graphicFrameMkLst>
        </pc:graphicFrameChg>
        <pc:graphicFrameChg chg="add mod ord modGraphic">
          <ac:chgData name="tien tran" userId="f5c0b7c74de91c7e" providerId="Windows Live" clId="Web-{D15DC498-EE4A-40E4-B29F-9389025554B4}" dt="2023-08-10T05:16:48.656" v="35" actId="1076"/>
          <ac:graphicFrameMkLst>
            <pc:docMk/>
            <pc:sldMk cId="4092728141" sldId="409"/>
            <ac:graphicFrameMk id="5" creationId="{C4A54BA4-0508-A090-4386-A6AABD6F8123}"/>
          </ac:graphicFrameMkLst>
        </pc:graphicFrameChg>
      </pc:sldChg>
      <pc:sldChg chg="add del">
        <pc:chgData name="tien tran" userId="f5c0b7c74de91c7e" providerId="Windows Live" clId="Web-{D15DC498-EE4A-40E4-B29F-9389025554B4}" dt="2023-08-10T05:15:26.076" v="16"/>
        <pc:sldMkLst>
          <pc:docMk/>
          <pc:sldMk cId="197589947" sldId="410"/>
        </pc:sldMkLst>
      </pc:sldChg>
      <pc:sldChg chg="modSp new ord modNotes">
        <pc:chgData name="tien tran" userId="f5c0b7c74de91c7e" providerId="Windows Live" clId="Web-{D15DC498-EE4A-40E4-B29F-9389025554B4}" dt="2023-08-10T09:08:14.584" v="341"/>
        <pc:sldMkLst>
          <pc:docMk/>
          <pc:sldMk cId="783779802" sldId="410"/>
        </pc:sldMkLst>
        <pc:spChg chg="mod">
          <ac:chgData name="tien tran" userId="f5c0b7c74de91c7e" providerId="Windows Live" clId="Web-{D15DC498-EE4A-40E4-B29F-9389025554B4}" dt="2023-08-10T05:27:26.113" v="119" actId="20577"/>
          <ac:spMkLst>
            <pc:docMk/>
            <pc:sldMk cId="783779802" sldId="410"/>
            <ac:spMk id="2" creationId="{250BAF42-F1CB-45A3-0C77-CBAA9434D89F}"/>
          </ac:spMkLst>
        </pc:spChg>
        <pc:spChg chg="mod">
          <ac:chgData name="tien tran" userId="f5c0b7c74de91c7e" providerId="Windows Live" clId="Web-{D15DC498-EE4A-40E4-B29F-9389025554B4}" dt="2023-08-10T05:29:41.820" v="147" actId="20577"/>
          <ac:spMkLst>
            <pc:docMk/>
            <pc:sldMk cId="783779802" sldId="410"/>
            <ac:spMk id="3" creationId="{2DAF0DD2-A99E-B732-D6F1-050717CDC005}"/>
          </ac:spMkLst>
        </pc:spChg>
      </pc:sldChg>
      <pc:sldChg chg="del">
        <pc:chgData name="tien tran" userId="f5c0b7c74de91c7e" providerId="Windows Live" clId="Web-{D15DC498-EE4A-40E4-B29F-9389025554B4}" dt="2023-08-10T04:49:32.044" v="4"/>
        <pc:sldMkLst>
          <pc:docMk/>
          <pc:sldMk cId="3067185355" sldId="410"/>
        </pc:sldMkLst>
      </pc:sldChg>
      <pc:sldChg chg="add del">
        <pc:chgData name="tien tran" userId="f5c0b7c74de91c7e" providerId="Windows Live" clId="Web-{D15DC498-EE4A-40E4-B29F-9389025554B4}" dt="2023-08-10T05:15:26.076" v="15"/>
        <pc:sldMkLst>
          <pc:docMk/>
          <pc:sldMk cId="767287494" sldId="411"/>
        </pc:sldMkLst>
      </pc:sldChg>
      <pc:sldChg chg="del">
        <pc:chgData name="tien tran" userId="f5c0b7c74de91c7e" providerId="Windows Live" clId="Web-{D15DC498-EE4A-40E4-B29F-9389025554B4}" dt="2023-08-10T04:49:32.981" v="5"/>
        <pc:sldMkLst>
          <pc:docMk/>
          <pc:sldMk cId="1338927439" sldId="411"/>
        </pc:sldMkLst>
      </pc:sldChg>
      <pc:sldChg chg="modSp new del">
        <pc:chgData name="tien tran" userId="f5c0b7c74de91c7e" providerId="Windows Live" clId="Web-{D15DC498-EE4A-40E4-B29F-9389025554B4}" dt="2023-08-10T09:21:15.415" v="348"/>
        <pc:sldMkLst>
          <pc:docMk/>
          <pc:sldMk cId="2290035733" sldId="411"/>
        </pc:sldMkLst>
        <pc:spChg chg="mod">
          <ac:chgData name="tien tran" userId="f5c0b7c74de91c7e" providerId="Windows Live" clId="Web-{D15DC498-EE4A-40E4-B29F-9389025554B4}" dt="2023-08-10T05:18:35.113" v="67" actId="20577"/>
          <ac:spMkLst>
            <pc:docMk/>
            <pc:sldMk cId="2290035733" sldId="411"/>
            <ac:spMk id="2" creationId="{5ECE65CB-1DA8-1316-D2EA-BB8812716CD6}"/>
          </ac:spMkLst>
        </pc:spChg>
        <pc:spChg chg="mod">
          <ac:chgData name="tien tran" userId="f5c0b7c74de91c7e" providerId="Windows Live" clId="Web-{D15DC498-EE4A-40E4-B29F-9389025554B4}" dt="2023-08-10T05:18:46.879" v="69" actId="20577"/>
          <ac:spMkLst>
            <pc:docMk/>
            <pc:sldMk cId="2290035733" sldId="411"/>
            <ac:spMk id="3" creationId="{A199BCFB-89CA-5313-B01B-8C6DA05C322B}"/>
          </ac:spMkLst>
        </pc:spChg>
      </pc:sldChg>
      <pc:sldChg chg="del">
        <pc:chgData name="tien tran" userId="f5c0b7c74de91c7e" providerId="Windows Live" clId="Web-{D15DC498-EE4A-40E4-B29F-9389025554B4}" dt="2023-08-10T04:49:33.747" v="6"/>
        <pc:sldMkLst>
          <pc:docMk/>
          <pc:sldMk cId="610090152" sldId="412"/>
        </pc:sldMkLst>
      </pc:sldChg>
      <pc:sldChg chg="modSp new modNotes">
        <pc:chgData name="tien tran" userId="f5c0b7c74de91c7e" providerId="Windows Live" clId="Web-{D15DC498-EE4A-40E4-B29F-9389025554B4}" dt="2023-08-10T09:08:22.788" v="343"/>
        <pc:sldMkLst>
          <pc:docMk/>
          <pc:sldMk cId="3339784644" sldId="412"/>
        </pc:sldMkLst>
        <pc:spChg chg="mod">
          <ac:chgData name="tien tran" userId="f5c0b7c74de91c7e" providerId="Windows Live" clId="Web-{D15DC498-EE4A-40E4-B29F-9389025554B4}" dt="2023-08-10T05:27:47.254" v="124" actId="20577"/>
          <ac:spMkLst>
            <pc:docMk/>
            <pc:sldMk cId="3339784644" sldId="412"/>
            <ac:spMk id="2" creationId="{393A8453-EC2A-34FC-87EC-A0355F2C7C6B}"/>
          </ac:spMkLst>
        </pc:spChg>
        <pc:spChg chg="mod">
          <ac:chgData name="tien tran" userId="f5c0b7c74de91c7e" providerId="Windows Live" clId="Web-{D15DC498-EE4A-40E4-B29F-9389025554B4}" dt="2023-08-10T05:30:10.931" v="149" actId="20577"/>
          <ac:spMkLst>
            <pc:docMk/>
            <pc:sldMk cId="3339784644" sldId="412"/>
            <ac:spMk id="3" creationId="{BF779970-2383-B336-1028-E371C9585296}"/>
          </ac:spMkLst>
        </pc:spChg>
      </pc:sldChg>
      <pc:sldChg chg="modSp new">
        <pc:chgData name="tien tran" userId="f5c0b7c74de91c7e" providerId="Windows Live" clId="Web-{D15DC498-EE4A-40E4-B29F-9389025554B4}" dt="2023-08-10T05:31:43.605" v="179" actId="20577"/>
        <pc:sldMkLst>
          <pc:docMk/>
          <pc:sldMk cId="3181141262" sldId="413"/>
        </pc:sldMkLst>
        <pc:spChg chg="mod">
          <ac:chgData name="tien tran" userId="f5c0b7c74de91c7e" providerId="Windows Live" clId="Web-{D15DC498-EE4A-40E4-B29F-9389025554B4}" dt="2023-08-10T05:30:29.744" v="155" actId="20577"/>
          <ac:spMkLst>
            <pc:docMk/>
            <pc:sldMk cId="3181141262" sldId="413"/>
            <ac:spMk id="2" creationId="{F9A7EB6C-AB7E-AF0A-FE00-290ECE6B4E1E}"/>
          </ac:spMkLst>
        </pc:spChg>
        <pc:spChg chg="mod">
          <ac:chgData name="tien tran" userId="f5c0b7c74de91c7e" providerId="Windows Live" clId="Web-{D15DC498-EE4A-40E4-B29F-9389025554B4}" dt="2023-08-10T05:31:43.605" v="179" actId="20577"/>
          <ac:spMkLst>
            <pc:docMk/>
            <pc:sldMk cId="3181141262" sldId="413"/>
            <ac:spMk id="3" creationId="{55F6906A-8760-2F65-E7D5-ACE48B862D75}"/>
          </ac:spMkLst>
        </pc:spChg>
      </pc:sldChg>
      <pc:sldChg chg="modSp new modNotes">
        <pc:chgData name="tien tran" userId="f5c0b7c74de91c7e" providerId="Windows Live" clId="Web-{D15DC498-EE4A-40E4-B29F-9389025554B4}" dt="2023-08-10T09:08:33.538" v="345"/>
        <pc:sldMkLst>
          <pc:docMk/>
          <pc:sldMk cId="3444204200" sldId="414"/>
        </pc:sldMkLst>
        <pc:spChg chg="mod">
          <ac:chgData name="tien tran" userId="f5c0b7c74de91c7e" providerId="Windows Live" clId="Web-{D15DC498-EE4A-40E4-B29F-9389025554B4}" dt="2023-08-10T06:33:51.824" v="184" actId="20577"/>
          <ac:spMkLst>
            <pc:docMk/>
            <pc:sldMk cId="3444204200" sldId="414"/>
            <ac:spMk id="2" creationId="{27CA9A72-1A6C-EA27-5F8A-21BCE06986C3}"/>
          </ac:spMkLst>
        </pc:spChg>
        <pc:spChg chg="mod">
          <ac:chgData name="tien tran" userId="f5c0b7c74de91c7e" providerId="Windows Live" clId="Web-{D15DC498-EE4A-40E4-B29F-9389025554B4}" dt="2023-08-10T06:34:18.778" v="188" actId="20577"/>
          <ac:spMkLst>
            <pc:docMk/>
            <pc:sldMk cId="3444204200" sldId="414"/>
            <ac:spMk id="3" creationId="{774C7AB8-29EB-809A-E68B-CB7362553CAE}"/>
          </ac:spMkLst>
        </pc:spChg>
      </pc:sldChg>
      <pc:sldChg chg="addSp modSp new modNotes">
        <pc:chgData name="tien tran" userId="f5c0b7c74de91c7e" providerId="Windows Live" clId="Web-{D15DC498-EE4A-40E4-B29F-9389025554B4}" dt="2023-08-10T09:20:58.492" v="347"/>
        <pc:sldMkLst>
          <pc:docMk/>
          <pc:sldMk cId="3272650938" sldId="415"/>
        </pc:sldMkLst>
        <pc:spChg chg="mod">
          <ac:chgData name="tien tran" userId="f5c0b7c74de91c7e" providerId="Windows Live" clId="Web-{D15DC498-EE4A-40E4-B29F-9389025554B4}" dt="2023-08-10T06:34:46.716" v="193" actId="20577"/>
          <ac:spMkLst>
            <pc:docMk/>
            <pc:sldMk cId="3272650938" sldId="415"/>
            <ac:spMk id="2" creationId="{3F1969E4-308F-23D7-E25C-F2F8FFF2538F}"/>
          </ac:spMkLst>
        </pc:spChg>
        <pc:spChg chg="mod">
          <ac:chgData name="tien tran" userId="f5c0b7c74de91c7e" providerId="Windows Live" clId="Web-{D15DC498-EE4A-40E4-B29F-9389025554B4}" dt="2023-08-10T06:34:53.451" v="195" actId="20577"/>
          <ac:spMkLst>
            <pc:docMk/>
            <pc:sldMk cId="3272650938" sldId="415"/>
            <ac:spMk id="3" creationId="{7B1F9CFE-8B93-6682-E295-222898D18FBD}"/>
          </ac:spMkLst>
        </pc:spChg>
        <pc:picChg chg="add mod">
          <ac:chgData name="tien tran" userId="f5c0b7c74de91c7e" providerId="Windows Live" clId="Web-{D15DC498-EE4A-40E4-B29F-9389025554B4}" dt="2023-08-10T06:34:59.529" v="198" actId="14100"/>
          <ac:picMkLst>
            <pc:docMk/>
            <pc:sldMk cId="3272650938" sldId="415"/>
            <ac:picMk id="5" creationId="{7982A788-6499-5D84-1133-969D1CBC0793}"/>
          </ac:picMkLst>
        </pc:picChg>
      </pc:sldChg>
      <pc:sldChg chg="modSp new">
        <pc:chgData name="tien tran" userId="f5c0b7c74de91c7e" providerId="Windows Live" clId="Web-{D15DC498-EE4A-40E4-B29F-9389025554B4}" dt="2023-08-10T06:35:33.249" v="207" actId="20577"/>
        <pc:sldMkLst>
          <pc:docMk/>
          <pc:sldMk cId="1460951728" sldId="416"/>
        </pc:sldMkLst>
        <pc:spChg chg="mod">
          <ac:chgData name="tien tran" userId="f5c0b7c74de91c7e" providerId="Windows Live" clId="Web-{D15DC498-EE4A-40E4-B29F-9389025554B4}" dt="2023-08-10T06:35:22.514" v="203" actId="20577"/>
          <ac:spMkLst>
            <pc:docMk/>
            <pc:sldMk cId="1460951728" sldId="416"/>
            <ac:spMk id="2" creationId="{CB403188-D867-B525-7746-EE80A04A67AA}"/>
          </ac:spMkLst>
        </pc:spChg>
        <pc:spChg chg="mod">
          <ac:chgData name="tien tran" userId="f5c0b7c74de91c7e" providerId="Windows Live" clId="Web-{D15DC498-EE4A-40E4-B29F-9389025554B4}" dt="2023-08-10T06:35:33.249" v="207" actId="20577"/>
          <ac:spMkLst>
            <pc:docMk/>
            <pc:sldMk cId="1460951728" sldId="416"/>
            <ac:spMk id="3" creationId="{A16A8D72-4391-3D72-C88F-C66CA37FF84E}"/>
          </ac:spMkLst>
        </pc:spChg>
      </pc:sldChg>
      <pc:sldChg chg="modSp new">
        <pc:chgData name="tien tran" userId="f5c0b7c74de91c7e" providerId="Windows Live" clId="Web-{D15DC498-EE4A-40E4-B29F-9389025554B4}" dt="2023-08-10T06:45:44.076" v="289" actId="20577"/>
        <pc:sldMkLst>
          <pc:docMk/>
          <pc:sldMk cId="276252559" sldId="417"/>
        </pc:sldMkLst>
        <pc:spChg chg="mod">
          <ac:chgData name="tien tran" userId="f5c0b7c74de91c7e" providerId="Windows Live" clId="Web-{D15DC498-EE4A-40E4-B29F-9389025554B4}" dt="2023-08-10T06:45:36.339" v="286" actId="20577"/>
          <ac:spMkLst>
            <pc:docMk/>
            <pc:sldMk cId="276252559" sldId="417"/>
            <ac:spMk id="2" creationId="{43C5C36D-6F62-13F1-0DF8-4BB15A4F517C}"/>
          </ac:spMkLst>
        </pc:spChg>
        <pc:spChg chg="mod">
          <ac:chgData name="tien tran" userId="f5c0b7c74de91c7e" providerId="Windows Live" clId="Web-{D15DC498-EE4A-40E4-B29F-9389025554B4}" dt="2023-08-10T06:45:44.076" v="289" actId="20577"/>
          <ac:spMkLst>
            <pc:docMk/>
            <pc:sldMk cId="276252559" sldId="417"/>
            <ac:spMk id="3" creationId="{652BC72E-FB2E-DA81-4129-27B24C9D6613}"/>
          </ac:spMkLst>
        </pc:spChg>
      </pc:sldChg>
      <pc:sldChg chg="add del">
        <pc:chgData name="tien tran" userId="f5c0b7c74de91c7e" providerId="Windows Live" clId="Web-{D15DC498-EE4A-40E4-B29F-9389025554B4}" dt="2023-08-10T06:38:01.361" v="249"/>
        <pc:sldMkLst>
          <pc:docMk/>
          <pc:sldMk cId="2113658747" sldId="417"/>
        </pc:sldMkLst>
      </pc:sldChg>
      <pc:sldChg chg="add del">
        <pc:chgData name="tien tran" userId="f5c0b7c74de91c7e" providerId="Windows Live" clId="Web-{D15DC498-EE4A-40E4-B29F-9389025554B4}" dt="2023-08-10T06:38:01.345" v="248"/>
        <pc:sldMkLst>
          <pc:docMk/>
          <pc:sldMk cId="475254412" sldId="418"/>
        </pc:sldMkLst>
      </pc:sldChg>
      <pc:sldChg chg="new add del">
        <pc:chgData name="tien tran" userId="f5c0b7c74de91c7e" providerId="Windows Live" clId="Web-{D15DC498-EE4A-40E4-B29F-9389025554B4}" dt="2023-08-10T09:31:34.316" v="486"/>
        <pc:sldMkLst>
          <pc:docMk/>
          <pc:sldMk cId="4032163897" sldId="418"/>
        </pc:sldMkLst>
      </pc:sldChg>
      <pc:sldChg chg="add del">
        <pc:chgData name="tien tran" userId="f5c0b7c74de91c7e" providerId="Windows Live" clId="Web-{D15DC498-EE4A-40E4-B29F-9389025554B4}" dt="2023-08-10T06:38:01.345" v="247"/>
        <pc:sldMkLst>
          <pc:docMk/>
          <pc:sldMk cId="1491629864" sldId="419"/>
        </pc:sldMkLst>
      </pc:sldChg>
      <pc:sldChg chg="modSp new">
        <pc:chgData name="tien tran" userId="f5c0b7c74de91c7e" providerId="Windows Live" clId="Web-{D15DC498-EE4A-40E4-B29F-9389025554B4}" dt="2023-08-10T06:47:07.981" v="308" actId="20577"/>
        <pc:sldMkLst>
          <pc:docMk/>
          <pc:sldMk cId="4113484281" sldId="419"/>
        </pc:sldMkLst>
        <pc:spChg chg="mod">
          <ac:chgData name="tien tran" userId="f5c0b7c74de91c7e" providerId="Windows Live" clId="Web-{D15DC498-EE4A-40E4-B29F-9389025554B4}" dt="2023-08-10T06:47:07.981" v="308" actId="20577"/>
          <ac:spMkLst>
            <pc:docMk/>
            <pc:sldMk cId="4113484281" sldId="419"/>
            <ac:spMk id="2" creationId="{BB76B3A3-6A35-8911-50A3-58AD958ADD60}"/>
          </ac:spMkLst>
        </pc:spChg>
        <pc:spChg chg="mod">
          <ac:chgData name="tien tran" userId="f5c0b7c74de91c7e" providerId="Windows Live" clId="Web-{D15DC498-EE4A-40E4-B29F-9389025554B4}" dt="2023-08-10T06:46:17.886" v="295" actId="20577"/>
          <ac:spMkLst>
            <pc:docMk/>
            <pc:sldMk cId="4113484281" sldId="419"/>
            <ac:spMk id="3" creationId="{3B8A8A82-EF44-BC75-B8FD-56DE0897D90D}"/>
          </ac:spMkLst>
        </pc:spChg>
      </pc:sldChg>
      <pc:sldChg chg="modSp new">
        <pc:chgData name="tien tran" userId="f5c0b7c74de91c7e" providerId="Windows Live" clId="Web-{D15DC498-EE4A-40E4-B29F-9389025554B4}" dt="2023-08-10T06:46:50.918" v="307" actId="20577"/>
        <pc:sldMkLst>
          <pc:docMk/>
          <pc:sldMk cId="731796846" sldId="420"/>
        </pc:sldMkLst>
        <pc:spChg chg="mod">
          <ac:chgData name="tien tran" userId="f5c0b7c74de91c7e" providerId="Windows Live" clId="Web-{D15DC498-EE4A-40E4-B29F-9389025554B4}" dt="2023-08-10T06:46:36.621" v="303" actId="20577"/>
          <ac:spMkLst>
            <pc:docMk/>
            <pc:sldMk cId="731796846" sldId="420"/>
            <ac:spMk id="2" creationId="{20CDD454-FADB-9F04-D79A-45646AA6C6B2}"/>
          </ac:spMkLst>
        </pc:spChg>
        <pc:spChg chg="mod">
          <ac:chgData name="tien tran" userId="f5c0b7c74de91c7e" providerId="Windows Live" clId="Web-{D15DC498-EE4A-40E4-B29F-9389025554B4}" dt="2023-08-10T06:46:50.918" v="307" actId="20577"/>
          <ac:spMkLst>
            <pc:docMk/>
            <pc:sldMk cId="731796846" sldId="420"/>
            <ac:spMk id="3" creationId="{1AFED418-D046-F62D-4E2D-8C738372E59F}"/>
          </ac:spMkLst>
        </pc:spChg>
      </pc:sldChg>
      <pc:sldChg chg="add del">
        <pc:chgData name="tien tran" userId="f5c0b7c74de91c7e" providerId="Windows Live" clId="Web-{D15DC498-EE4A-40E4-B29F-9389025554B4}" dt="2023-08-10T06:38:01.345" v="246"/>
        <pc:sldMkLst>
          <pc:docMk/>
          <pc:sldMk cId="2186506547" sldId="420"/>
        </pc:sldMkLst>
      </pc:sldChg>
      <pc:sldChg chg="add del">
        <pc:chgData name="tien tran" userId="f5c0b7c74de91c7e" providerId="Windows Live" clId="Web-{D15DC498-EE4A-40E4-B29F-9389025554B4}" dt="2023-08-10T06:38:01.345" v="245"/>
        <pc:sldMkLst>
          <pc:docMk/>
          <pc:sldMk cId="2231621182" sldId="421"/>
        </pc:sldMkLst>
      </pc:sldChg>
      <pc:sldChg chg="modSp new">
        <pc:chgData name="tien tran" userId="f5c0b7c74de91c7e" providerId="Windows Live" clId="Web-{D15DC498-EE4A-40E4-B29F-9389025554B4}" dt="2023-08-10T06:47:47.622" v="321" actId="20577"/>
        <pc:sldMkLst>
          <pc:docMk/>
          <pc:sldMk cId="2598830094" sldId="421"/>
        </pc:sldMkLst>
        <pc:spChg chg="mod">
          <ac:chgData name="tien tran" userId="f5c0b7c74de91c7e" providerId="Windows Live" clId="Web-{D15DC498-EE4A-40E4-B29F-9389025554B4}" dt="2023-08-10T06:47:32.169" v="313" actId="20577"/>
          <ac:spMkLst>
            <pc:docMk/>
            <pc:sldMk cId="2598830094" sldId="421"/>
            <ac:spMk id="2" creationId="{FE88A9BA-5E47-3A05-EAA7-E2D3F13ABA62}"/>
          </ac:spMkLst>
        </pc:spChg>
        <pc:spChg chg="mod">
          <ac:chgData name="tien tran" userId="f5c0b7c74de91c7e" providerId="Windows Live" clId="Web-{D15DC498-EE4A-40E4-B29F-9389025554B4}" dt="2023-08-10T06:47:47.622" v="321" actId="20577"/>
          <ac:spMkLst>
            <pc:docMk/>
            <pc:sldMk cId="2598830094" sldId="421"/>
            <ac:spMk id="3" creationId="{CC02702F-7F0C-93A6-9285-1C87AA94D9A4}"/>
          </ac:spMkLst>
        </pc:spChg>
      </pc:sldChg>
      <pc:sldChg chg="add del">
        <pc:chgData name="tien tran" userId="f5c0b7c74de91c7e" providerId="Windows Live" clId="Web-{D15DC498-EE4A-40E4-B29F-9389025554B4}" dt="2023-08-10T06:38:01.345" v="244"/>
        <pc:sldMkLst>
          <pc:docMk/>
          <pc:sldMk cId="1866235890" sldId="422"/>
        </pc:sldMkLst>
      </pc:sldChg>
      <pc:sldChg chg="modSp new del">
        <pc:chgData name="tien tran" userId="f5c0b7c74de91c7e" providerId="Windows Live" clId="Web-{D15DC498-EE4A-40E4-B29F-9389025554B4}" dt="2023-08-10T10:15:21.619" v="501"/>
        <pc:sldMkLst>
          <pc:docMk/>
          <pc:sldMk cId="2564473940" sldId="422"/>
        </pc:sldMkLst>
        <pc:spChg chg="mod">
          <ac:chgData name="tien tran" userId="f5c0b7c74de91c7e" providerId="Windows Live" clId="Web-{D15DC498-EE4A-40E4-B29F-9389025554B4}" dt="2023-08-10T06:49:07.327" v="326" actId="20577"/>
          <ac:spMkLst>
            <pc:docMk/>
            <pc:sldMk cId="2564473940" sldId="422"/>
            <ac:spMk id="2" creationId="{2B520525-86D1-45F9-B04F-32211E09B24F}"/>
          </ac:spMkLst>
        </pc:spChg>
        <pc:spChg chg="mod">
          <ac:chgData name="tien tran" userId="f5c0b7c74de91c7e" providerId="Windows Live" clId="Web-{D15DC498-EE4A-40E4-B29F-9389025554B4}" dt="2023-08-10T06:49:22.531" v="330" actId="20577"/>
          <ac:spMkLst>
            <pc:docMk/>
            <pc:sldMk cId="2564473940" sldId="422"/>
            <ac:spMk id="3" creationId="{74CD2C99-DF2A-0D5B-C69C-607B524BCB47}"/>
          </ac:spMkLst>
        </pc:spChg>
      </pc:sldChg>
      <pc:sldChg chg="modSp new">
        <pc:chgData name="tien tran" userId="f5c0b7c74de91c7e" providerId="Windows Live" clId="Web-{D15DC498-EE4A-40E4-B29F-9389025554B4}" dt="2023-08-10T06:49:48.719" v="339" actId="20577"/>
        <pc:sldMkLst>
          <pc:docMk/>
          <pc:sldMk cId="920688791" sldId="423"/>
        </pc:sldMkLst>
        <pc:spChg chg="mod">
          <ac:chgData name="tien tran" userId="f5c0b7c74de91c7e" providerId="Windows Live" clId="Web-{D15DC498-EE4A-40E4-B29F-9389025554B4}" dt="2023-08-10T06:49:43.047" v="335" actId="20577"/>
          <ac:spMkLst>
            <pc:docMk/>
            <pc:sldMk cId="920688791" sldId="423"/>
            <ac:spMk id="2" creationId="{FA709099-9C03-20E8-4453-4888D961D0DF}"/>
          </ac:spMkLst>
        </pc:spChg>
        <pc:spChg chg="mod">
          <ac:chgData name="tien tran" userId="f5c0b7c74de91c7e" providerId="Windows Live" clId="Web-{D15DC498-EE4A-40E4-B29F-9389025554B4}" dt="2023-08-10T06:49:48.719" v="339" actId="20577"/>
          <ac:spMkLst>
            <pc:docMk/>
            <pc:sldMk cId="920688791" sldId="423"/>
            <ac:spMk id="3" creationId="{19622F19-3A99-91E0-C319-327EB9C57037}"/>
          </ac:spMkLst>
        </pc:spChg>
      </pc:sldChg>
      <pc:sldChg chg="add del">
        <pc:chgData name="tien tran" userId="f5c0b7c74de91c7e" providerId="Windows Live" clId="Web-{D15DC498-EE4A-40E4-B29F-9389025554B4}" dt="2023-08-10T06:38:01.329" v="243"/>
        <pc:sldMkLst>
          <pc:docMk/>
          <pc:sldMk cId="2419640013" sldId="423"/>
        </pc:sldMkLst>
      </pc:sldChg>
      <pc:sldChg chg="add del">
        <pc:chgData name="tien tran" userId="f5c0b7c74de91c7e" providerId="Windows Live" clId="Web-{D15DC498-EE4A-40E4-B29F-9389025554B4}" dt="2023-08-10T06:37:59.251" v="242"/>
        <pc:sldMkLst>
          <pc:docMk/>
          <pc:sldMk cId="552454638" sldId="424"/>
        </pc:sldMkLst>
      </pc:sldChg>
      <pc:sldChg chg="add del replId">
        <pc:chgData name="tien tran" userId="f5c0b7c74de91c7e" providerId="Windows Live" clId="Web-{D15DC498-EE4A-40E4-B29F-9389025554B4}" dt="2023-08-10T09:31:40.285" v="488"/>
        <pc:sldMkLst>
          <pc:docMk/>
          <pc:sldMk cId="2234374530" sldId="424"/>
        </pc:sldMkLst>
      </pc:sldChg>
      <pc:sldChg chg="add del">
        <pc:chgData name="tien tran" userId="f5c0b7c74de91c7e" providerId="Windows Live" clId="Web-{D15DC498-EE4A-40E4-B29F-9389025554B4}" dt="2023-08-10T06:37:59.251" v="241"/>
        <pc:sldMkLst>
          <pc:docMk/>
          <pc:sldMk cId="1206831523" sldId="425"/>
        </pc:sldMkLst>
      </pc:sldChg>
      <pc:sldChg chg="modSp add ord replId">
        <pc:chgData name="tien tran" userId="f5c0b7c74de91c7e" providerId="Windows Live" clId="Web-{D15DC498-EE4A-40E4-B29F-9389025554B4}" dt="2023-08-10T10:18:45.718" v="540" actId="20577"/>
        <pc:sldMkLst>
          <pc:docMk/>
          <pc:sldMk cId="2531436333" sldId="425"/>
        </pc:sldMkLst>
        <pc:spChg chg="mod">
          <ac:chgData name="tien tran" userId="f5c0b7c74de91c7e" providerId="Windows Live" clId="Web-{D15DC498-EE4A-40E4-B29F-9389025554B4}" dt="2023-08-10T09:25:10.315" v="378" actId="20577"/>
          <ac:spMkLst>
            <pc:docMk/>
            <pc:sldMk cId="2531436333" sldId="425"/>
            <ac:spMk id="2" creationId="{46B3D94D-7071-5916-66B5-E139289976E8}"/>
          </ac:spMkLst>
        </pc:spChg>
        <pc:spChg chg="mod">
          <ac:chgData name="tien tran" userId="f5c0b7c74de91c7e" providerId="Windows Live" clId="Web-{D15DC498-EE4A-40E4-B29F-9389025554B4}" dt="2023-08-10T10:18:45.718" v="540" actId="20577"/>
          <ac:spMkLst>
            <pc:docMk/>
            <pc:sldMk cId="2531436333" sldId="425"/>
            <ac:spMk id="3" creationId="{21C96401-A90B-33E2-675F-7E11F01A4186}"/>
          </ac:spMkLst>
        </pc:spChg>
      </pc:sldChg>
      <pc:sldChg chg="modSp add replId">
        <pc:chgData name="tien tran" userId="f5c0b7c74de91c7e" providerId="Windows Live" clId="Web-{D15DC498-EE4A-40E4-B29F-9389025554B4}" dt="2023-08-10T10:18:11.232" v="533" actId="20577"/>
        <pc:sldMkLst>
          <pc:docMk/>
          <pc:sldMk cId="2777785407" sldId="426"/>
        </pc:sldMkLst>
        <pc:spChg chg="mod">
          <ac:chgData name="tien tran" userId="f5c0b7c74de91c7e" providerId="Windows Live" clId="Web-{D15DC498-EE4A-40E4-B29F-9389025554B4}" dt="2023-08-10T10:18:11.232" v="533" actId="20577"/>
          <ac:spMkLst>
            <pc:docMk/>
            <pc:sldMk cId="2777785407" sldId="426"/>
            <ac:spMk id="3" creationId="{21C96401-A90B-33E2-675F-7E11F01A4186}"/>
          </ac:spMkLst>
        </pc:spChg>
      </pc:sldChg>
      <pc:sldChg chg="add del">
        <pc:chgData name="tien tran" userId="f5c0b7c74de91c7e" providerId="Windows Live" clId="Web-{D15DC498-EE4A-40E4-B29F-9389025554B4}" dt="2023-08-10T06:37:59.251" v="240"/>
        <pc:sldMkLst>
          <pc:docMk/>
          <pc:sldMk cId="3180629017" sldId="426"/>
        </pc:sldMkLst>
      </pc:sldChg>
      <pc:sldChg chg="new del">
        <pc:chgData name="tien tran" userId="f5c0b7c74de91c7e" providerId="Windows Live" clId="Web-{D15DC498-EE4A-40E4-B29F-9389025554B4}" dt="2023-08-10T09:29:52.593" v="454"/>
        <pc:sldMkLst>
          <pc:docMk/>
          <pc:sldMk cId="2158942923" sldId="427"/>
        </pc:sldMkLst>
      </pc:sldChg>
      <pc:sldChg chg="add del">
        <pc:chgData name="tien tran" userId="f5c0b7c74de91c7e" providerId="Windows Live" clId="Web-{D15DC498-EE4A-40E4-B29F-9389025554B4}" dt="2023-08-10T06:37:59.251" v="239"/>
        <pc:sldMkLst>
          <pc:docMk/>
          <pc:sldMk cId="3579643518" sldId="427"/>
        </pc:sldMkLst>
      </pc:sldChg>
      <pc:sldChg chg="modSp add replId">
        <pc:chgData name="tien tran" userId="f5c0b7c74de91c7e" providerId="Windows Live" clId="Web-{D15DC498-EE4A-40E4-B29F-9389025554B4}" dt="2023-08-10T09:30:45.517" v="474" actId="20577"/>
        <pc:sldMkLst>
          <pc:docMk/>
          <pc:sldMk cId="4230782466" sldId="427"/>
        </pc:sldMkLst>
        <pc:spChg chg="mod">
          <ac:chgData name="tien tran" userId="f5c0b7c74de91c7e" providerId="Windows Live" clId="Web-{D15DC498-EE4A-40E4-B29F-9389025554B4}" dt="2023-08-10T09:30:45.517" v="474" actId="20577"/>
          <ac:spMkLst>
            <pc:docMk/>
            <pc:sldMk cId="4230782466" sldId="427"/>
            <ac:spMk id="190467" creationId="{00000000-0000-0000-0000-000000000000}"/>
          </ac:spMkLst>
        </pc:spChg>
      </pc:sldChg>
      <pc:sldChg chg="add del replId">
        <pc:chgData name="tien tran" userId="f5c0b7c74de91c7e" providerId="Windows Live" clId="Web-{D15DC498-EE4A-40E4-B29F-9389025554B4}" dt="2023-08-10T09:31:25.082" v="483"/>
        <pc:sldMkLst>
          <pc:docMk/>
          <pc:sldMk cId="1413831631" sldId="428"/>
        </pc:sldMkLst>
      </pc:sldChg>
      <pc:sldChg chg="add del">
        <pc:chgData name="tien tran" userId="f5c0b7c74de91c7e" providerId="Windows Live" clId="Web-{D15DC498-EE4A-40E4-B29F-9389025554B4}" dt="2023-08-10T06:37:59.236" v="238"/>
        <pc:sldMkLst>
          <pc:docMk/>
          <pc:sldMk cId="3857207034" sldId="428"/>
        </pc:sldMkLst>
      </pc:sldChg>
      <pc:sldChg chg="modSp add replId">
        <pc:chgData name="tien tran" userId="f5c0b7c74de91c7e" providerId="Windows Live" clId="Web-{D15DC498-EE4A-40E4-B29F-9389025554B4}" dt="2023-08-10T09:31:33.894" v="485" actId="20577"/>
        <pc:sldMkLst>
          <pc:docMk/>
          <pc:sldMk cId="2677565605" sldId="429"/>
        </pc:sldMkLst>
        <pc:spChg chg="mod">
          <ac:chgData name="tien tran" userId="f5c0b7c74de91c7e" providerId="Windows Live" clId="Web-{D15DC498-EE4A-40E4-B29F-9389025554B4}" dt="2023-08-10T09:31:33.894" v="485" actId="20577"/>
          <ac:spMkLst>
            <pc:docMk/>
            <pc:sldMk cId="2677565605" sldId="429"/>
            <ac:spMk id="190467" creationId="{00000000-0000-0000-0000-000000000000}"/>
          </ac:spMkLst>
        </pc:spChg>
      </pc:sldChg>
      <pc:sldChg chg="add del">
        <pc:chgData name="tien tran" userId="f5c0b7c74de91c7e" providerId="Windows Live" clId="Web-{D15DC498-EE4A-40E4-B29F-9389025554B4}" dt="2023-08-10T06:37:59.236" v="237"/>
        <pc:sldMkLst>
          <pc:docMk/>
          <pc:sldMk cId="3127186477" sldId="429"/>
        </pc:sldMkLst>
      </pc:sldChg>
      <pc:sldChg chg="modSp add replId">
        <pc:chgData name="tien tran" userId="f5c0b7c74de91c7e" providerId="Windows Live" clId="Web-{D15DC498-EE4A-40E4-B29F-9389025554B4}" dt="2023-08-10T09:31:44.676" v="490" actId="20577"/>
        <pc:sldMkLst>
          <pc:docMk/>
          <pc:sldMk cId="594343117" sldId="430"/>
        </pc:sldMkLst>
        <pc:spChg chg="mod">
          <ac:chgData name="tien tran" userId="f5c0b7c74de91c7e" providerId="Windows Live" clId="Web-{D15DC498-EE4A-40E4-B29F-9389025554B4}" dt="2023-08-10T09:31:44.676" v="490" actId="20577"/>
          <ac:spMkLst>
            <pc:docMk/>
            <pc:sldMk cId="594343117" sldId="430"/>
            <ac:spMk id="190467" creationId="{00000000-0000-0000-0000-000000000000}"/>
          </ac:spMkLst>
        </pc:spChg>
      </pc:sldChg>
      <pc:sldChg chg="add del">
        <pc:chgData name="tien tran" userId="f5c0b7c74de91c7e" providerId="Windows Live" clId="Web-{D15DC498-EE4A-40E4-B29F-9389025554B4}" dt="2023-08-10T06:37:59.236" v="236"/>
        <pc:sldMkLst>
          <pc:docMk/>
          <pc:sldMk cId="1416157620" sldId="430"/>
        </pc:sldMkLst>
      </pc:sldChg>
      <pc:sldChg chg="add del">
        <pc:chgData name="tien tran" userId="f5c0b7c74de91c7e" providerId="Windows Live" clId="Web-{D15DC498-EE4A-40E4-B29F-9389025554B4}" dt="2023-08-10T06:37:57.845" v="235"/>
        <pc:sldMkLst>
          <pc:docMk/>
          <pc:sldMk cId="3020842490" sldId="431"/>
        </pc:sldMkLst>
      </pc:sldChg>
      <pc:sldChg chg="add del">
        <pc:chgData name="tien tran" userId="f5c0b7c74de91c7e" providerId="Windows Live" clId="Web-{D15DC498-EE4A-40E4-B29F-9389025554B4}" dt="2023-08-10T06:37:57.845" v="234"/>
        <pc:sldMkLst>
          <pc:docMk/>
          <pc:sldMk cId="3326588892" sldId="432"/>
        </pc:sldMkLst>
      </pc:sldChg>
      <pc:sldChg chg="add del">
        <pc:chgData name="tien tran" userId="f5c0b7c74de91c7e" providerId="Windows Live" clId="Web-{D15DC498-EE4A-40E4-B29F-9389025554B4}" dt="2023-08-10T06:37:57.845" v="233"/>
        <pc:sldMkLst>
          <pc:docMk/>
          <pc:sldMk cId="1078825393" sldId="433"/>
        </pc:sldMkLst>
      </pc:sldChg>
      <pc:sldChg chg="add del">
        <pc:chgData name="tien tran" userId="f5c0b7c74de91c7e" providerId="Windows Live" clId="Web-{D15DC498-EE4A-40E4-B29F-9389025554B4}" dt="2023-08-10T06:37:57.845" v="232"/>
        <pc:sldMkLst>
          <pc:docMk/>
          <pc:sldMk cId="3693741230" sldId="434"/>
        </pc:sldMkLst>
      </pc:sldChg>
      <pc:sldChg chg="add del">
        <pc:chgData name="tien tran" userId="f5c0b7c74de91c7e" providerId="Windows Live" clId="Web-{D15DC498-EE4A-40E4-B29F-9389025554B4}" dt="2023-08-10T06:37:57.845" v="231"/>
        <pc:sldMkLst>
          <pc:docMk/>
          <pc:sldMk cId="1712906500" sldId="435"/>
        </pc:sldMkLst>
      </pc:sldChg>
      <pc:sldChg chg="add del">
        <pc:chgData name="tien tran" userId="f5c0b7c74de91c7e" providerId="Windows Live" clId="Web-{D15DC498-EE4A-40E4-B29F-9389025554B4}" dt="2023-08-10T06:37:57.845" v="230"/>
        <pc:sldMkLst>
          <pc:docMk/>
          <pc:sldMk cId="3461071229" sldId="436"/>
        </pc:sldMkLst>
      </pc:sldChg>
      <pc:sldChg chg="add del">
        <pc:chgData name="tien tran" userId="f5c0b7c74de91c7e" providerId="Windows Live" clId="Web-{D15DC498-EE4A-40E4-B29F-9389025554B4}" dt="2023-08-10T06:37:57.829" v="229"/>
        <pc:sldMkLst>
          <pc:docMk/>
          <pc:sldMk cId="3681916877" sldId="437"/>
        </pc:sldMkLst>
      </pc:sldChg>
      <pc:sldMasterChg chg="add del addSldLayout delSldLayout">
        <pc:chgData name="tien tran" userId="f5c0b7c74de91c7e" providerId="Windows Live" clId="Web-{D15DC498-EE4A-40E4-B29F-9389025554B4}" dt="2023-08-10T06:38:01.361" v="249"/>
        <pc:sldMasterMkLst>
          <pc:docMk/>
          <pc:sldMasterMk cId="0" sldId="2147483648"/>
        </pc:sldMasterMkLst>
        <pc:sldLayoutChg chg="add del">
          <pc:chgData name="tien tran" userId="f5c0b7c74de91c7e" providerId="Windows Live" clId="Web-{D15DC498-EE4A-40E4-B29F-9389025554B4}" dt="2023-08-10T05:15:26.076" v="17"/>
          <pc:sldLayoutMkLst>
            <pc:docMk/>
            <pc:sldMasterMk cId="0" sldId="2147483648"/>
            <pc:sldLayoutMk cId="0" sldId="2147483649"/>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0"/>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1"/>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2"/>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3"/>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4"/>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5"/>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6"/>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7"/>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8"/>
          </pc:sldLayoutMkLst>
        </pc:sldLayoutChg>
        <pc:sldLayoutChg chg="add del">
          <pc:chgData name="tien tran" userId="f5c0b7c74de91c7e" providerId="Windows Live" clId="Web-{D15DC498-EE4A-40E4-B29F-9389025554B4}" dt="2023-08-10T05:15:26.076" v="17"/>
          <pc:sldLayoutMkLst>
            <pc:docMk/>
            <pc:sldMasterMk cId="0" sldId="2147483648"/>
            <pc:sldLayoutMk cId="0" sldId="2147483659"/>
          </pc:sldLayoutMkLst>
        </pc:sldLayoutChg>
        <pc:sldLayoutChg chg="add del">
          <pc:chgData name="tien tran" userId="f5c0b7c74de91c7e" providerId="Windows Live" clId="Web-{D15DC498-EE4A-40E4-B29F-9389025554B4}" dt="2023-08-10T06:38:01.361" v="249"/>
          <pc:sldLayoutMkLst>
            <pc:docMk/>
            <pc:sldMasterMk cId="0" sldId="2147483648"/>
            <pc:sldLayoutMk cId="311007231" sldId="2147483844"/>
          </pc:sldLayoutMkLst>
        </pc:sldLayoutChg>
        <pc:sldLayoutChg chg="add del">
          <pc:chgData name="tien tran" userId="f5c0b7c74de91c7e" providerId="Windows Live" clId="Web-{D15DC498-EE4A-40E4-B29F-9389025554B4}" dt="2023-08-10T06:38:01.361" v="249"/>
          <pc:sldLayoutMkLst>
            <pc:docMk/>
            <pc:sldMasterMk cId="0" sldId="2147483648"/>
            <pc:sldLayoutMk cId="3349925658" sldId="2147483845"/>
          </pc:sldLayoutMkLst>
        </pc:sldLayoutChg>
        <pc:sldLayoutChg chg="add del">
          <pc:chgData name="tien tran" userId="f5c0b7c74de91c7e" providerId="Windows Live" clId="Web-{D15DC498-EE4A-40E4-B29F-9389025554B4}" dt="2023-08-10T06:38:01.361" v="249"/>
          <pc:sldLayoutMkLst>
            <pc:docMk/>
            <pc:sldMasterMk cId="0" sldId="2147483648"/>
            <pc:sldLayoutMk cId="1840056244" sldId="2147483846"/>
          </pc:sldLayoutMkLst>
        </pc:sldLayoutChg>
        <pc:sldLayoutChg chg="add del">
          <pc:chgData name="tien tran" userId="f5c0b7c74de91c7e" providerId="Windows Live" clId="Web-{D15DC498-EE4A-40E4-B29F-9389025554B4}" dt="2023-08-10T06:38:01.361" v="249"/>
          <pc:sldLayoutMkLst>
            <pc:docMk/>
            <pc:sldMasterMk cId="0" sldId="2147483648"/>
            <pc:sldLayoutMk cId="643207930" sldId="2147483847"/>
          </pc:sldLayoutMkLst>
        </pc:sldLayoutChg>
        <pc:sldLayoutChg chg="add del">
          <pc:chgData name="tien tran" userId="f5c0b7c74de91c7e" providerId="Windows Live" clId="Web-{D15DC498-EE4A-40E4-B29F-9389025554B4}" dt="2023-08-10T06:38:01.361" v="249"/>
          <pc:sldLayoutMkLst>
            <pc:docMk/>
            <pc:sldMasterMk cId="0" sldId="2147483648"/>
            <pc:sldLayoutMk cId="3049260596" sldId="2147483848"/>
          </pc:sldLayoutMkLst>
        </pc:sldLayoutChg>
        <pc:sldLayoutChg chg="add del">
          <pc:chgData name="tien tran" userId="f5c0b7c74de91c7e" providerId="Windows Live" clId="Web-{D15DC498-EE4A-40E4-B29F-9389025554B4}" dt="2023-08-10T06:38:01.361" v="249"/>
          <pc:sldLayoutMkLst>
            <pc:docMk/>
            <pc:sldMasterMk cId="0" sldId="2147483648"/>
            <pc:sldLayoutMk cId="604512799" sldId="2147483849"/>
          </pc:sldLayoutMkLst>
        </pc:sldLayoutChg>
        <pc:sldLayoutChg chg="add del">
          <pc:chgData name="tien tran" userId="f5c0b7c74de91c7e" providerId="Windows Live" clId="Web-{D15DC498-EE4A-40E4-B29F-9389025554B4}" dt="2023-08-10T06:38:01.361" v="249"/>
          <pc:sldLayoutMkLst>
            <pc:docMk/>
            <pc:sldMasterMk cId="0" sldId="2147483648"/>
            <pc:sldLayoutMk cId="1993433536" sldId="2147483850"/>
          </pc:sldLayoutMkLst>
        </pc:sldLayoutChg>
        <pc:sldLayoutChg chg="add del">
          <pc:chgData name="tien tran" userId="f5c0b7c74de91c7e" providerId="Windows Live" clId="Web-{D15DC498-EE4A-40E4-B29F-9389025554B4}" dt="2023-08-10T06:38:01.361" v="249"/>
          <pc:sldLayoutMkLst>
            <pc:docMk/>
            <pc:sldMasterMk cId="0" sldId="2147483648"/>
            <pc:sldLayoutMk cId="2645664984" sldId="2147483851"/>
          </pc:sldLayoutMkLst>
        </pc:sldLayoutChg>
        <pc:sldLayoutChg chg="add del">
          <pc:chgData name="tien tran" userId="f5c0b7c74de91c7e" providerId="Windows Live" clId="Web-{D15DC498-EE4A-40E4-B29F-9389025554B4}" dt="2023-08-10T06:38:01.361" v="249"/>
          <pc:sldLayoutMkLst>
            <pc:docMk/>
            <pc:sldMasterMk cId="0" sldId="2147483648"/>
            <pc:sldLayoutMk cId="3164563326" sldId="2147483852"/>
          </pc:sldLayoutMkLst>
        </pc:sldLayoutChg>
        <pc:sldLayoutChg chg="add del">
          <pc:chgData name="tien tran" userId="f5c0b7c74de91c7e" providerId="Windows Live" clId="Web-{D15DC498-EE4A-40E4-B29F-9389025554B4}" dt="2023-08-10T06:38:01.361" v="249"/>
          <pc:sldLayoutMkLst>
            <pc:docMk/>
            <pc:sldMasterMk cId="0" sldId="2147483648"/>
            <pc:sldLayoutMk cId="4067802724" sldId="2147483853"/>
          </pc:sldLayoutMkLst>
        </pc:sldLayoutChg>
        <pc:sldLayoutChg chg="add del">
          <pc:chgData name="tien tran" userId="f5c0b7c74de91c7e" providerId="Windows Live" clId="Web-{D15DC498-EE4A-40E4-B29F-9389025554B4}" dt="2023-08-10T06:38:01.361" v="249"/>
          <pc:sldLayoutMkLst>
            <pc:docMk/>
            <pc:sldMasterMk cId="0" sldId="2147483648"/>
            <pc:sldLayoutMk cId="1348155558" sldId="2147483854"/>
          </pc:sldLayoutMkLst>
        </pc:sldLayoutChg>
        <pc:sldLayoutChg chg="add del">
          <pc:chgData name="tien tran" userId="f5c0b7c74de91c7e" providerId="Windows Live" clId="Web-{D15DC498-EE4A-40E4-B29F-9389025554B4}" dt="2023-08-10T06:38:01.361" v="249"/>
          <pc:sldLayoutMkLst>
            <pc:docMk/>
            <pc:sldMasterMk cId="0" sldId="2147483648"/>
            <pc:sldLayoutMk cId="3854874113" sldId="2147483855"/>
          </pc:sldLayoutMkLst>
        </pc:sldLayoutChg>
      </pc:sldMasterChg>
    </pc:docChg>
  </pc:docChgLst>
  <pc:docChgLst>
    <pc:chgData name="tien tran" userId="f5c0b7c74de91c7e" providerId="Windows Live" clId="Web-{18BC7314-CC8A-4108-8A82-320E996EB8F0}"/>
    <pc:docChg chg="addSld delSld modSld addMainMaster delMainMaster">
      <pc:chgData name="tien tran" userId="f5c0b7c74de91c7e" providerId="Windows Live" clId="Web-{18BC7314-CC8A-4108-8A82-320E996EB8F0}" dt="2023-08-23T09:45:13.996" v="21" actId="1076"/>
      <pc:docMkLst>
        <pc:docMk/>
      </pc:docMkLst>
      <pc:sldChg chg="addSp modSp new">
        <pc:chgData name="tien tran" userId="f5c0b7c74de91c7e" providerId="Windows Live" clId="Web-{18BC7314-CC8A-4108-8A82-320E996EB8F0}" dt="2023-08-23T09:45:13.996" v="21" actId="1076"/>
        <pc:sldMkLst>
          <pc:docMk/>
          <pc:sldMk cId="1439282921" sldId="409"/>
        </pc:sldMkLst>
        <pc:spChg chg="mod">
          <ac:chgData name="tien tran" userId="f5c0b7c74de91c7e" providerId="Windows Live" clId="Web-{18BC7314-CC8A-4108-8A82-320E996EB8F0}" dt="2023-08-23T09:43:10.805" v="7" actId="20577"/>
          <ac:spMkLst>
            <pc:docMk/>
            <pc:sldMk cId="1439282921" sldId="409"/>
            <ac:spMk id="2" creationId="{6D5123C1-9455-3B78-7307-B8BC82550E39}"/>
          </ac:spMkLst>
        </pc:spChg>
        <pc:spChg chg="mod">
          <ac:chgData name="tien tran" userId="f5c0b7c74de91c7e" providerId="Windows Live" clId="Web-{18BC7314-CC8A-4108-8A82-320E996EB8F0}" dt="2023-08-23T09:44:05.369" v="19" actId="14100"/>
          <ac:spMkLst>
            <pc:docMk/>
            <pc:sldMk cId="1439282921" sldId="409"/>
            <ac:spMk id="3" creationId="{C7015D5F-5425-373B-5C7E-DA8194A586EB}"/>
          </ac:spMkLst>
        </pc:spChg>
        <pc:spChg chg="add">
          <ac:chgData name="tien tran" userId="f5c0b7c74de91c7e" providerId="Windows Live" clId="Web-{18BC7314-CC8A-4108-8A82-320E996EB8F0}" dt="2023-08-23T09:44:18.057" v="20"/>
          <ac:spMkLst>
            <pc:docMk/>
            <pc:sldMk cId="1439282921" sldId="409"/>
            <ac:spMk id="12" creationId="{7FCF2006-7946-34A4-7FAF-012091E188BA}"/>
          </ac:spMkLst>
        </pc:spChg>
        <pc:spChg chg="add">
          <ac:chgData name="tien tran" userId="f5c0b7c74de91c7e" providerId="Windows Live" clId="Web-{18BC7314-CC8A-4108-8A82-320E996EB8F0}" dt="2023-08-23T09:44:18.057" v="20"/>
          <ac:spMkLst>
            <pc:docMk/>
            <pc:sldMk cId="1439282921" sldId="409"/>
            <ac:spMk id="14" creationId="{53C9B36F-6D3F-60A7-3AE5-C01A59F495FA}"/>
          </ac:spMkLst>
        </pc:spChg>
        <pc:spChg chg="add">
          <ac:chgData name="tien tran" userId="f5c0b7c74de91c7e" providerId="Windows Live" clId="Web-{18BC7314-CC8A-4108-8A82-320E996EB8F0}" dt="2023-08-23T09:44:18.057" v="20"/>
          <ac:spMkLst>
            <pc:docMk/>
            <pc:sldMk cId="1439282921" sldId="409"/>
            <ac:spMk id="16" creationId="{32E209A1-2CC5-0BBC-58B6-B3151AAB61DC}"/>
          </ac:spMkLst>
        </pc:spChg>
        <pc:spChg chg="add">
          <ac:chgData name="tien tran" userId="f5c0b7c74de91c7e" providerId="Windows Live" clId="Web-{18BC7314-CC8A-4108-8A82-320E996EB8F0}" dt="2023-08-23T09:44:18.057" v="20"/>
          <ac:spMkLst>
            <pc:docMk/>
            <pc:sldMk cId="1439282921" sldId="409"/>
            <ac:spMk id="18" creationId="{3998D70E-63A8-9B53-5441-73F0E6E55E04}"/>
          </ac:spMkLst>
        </pc:spChg>
        <pc:spChg chg="add">
          <ac:chgData name="tien tran" userId="f5c0b7c74de91c7e" providerId="Windows Live" clId="Web-{18BC7314-CC8A-4108-8A82-320E996EB8F0}" dt="2023-08-23T09:44:18.057" v="20"/>
          <ac:spMkLst>
            <pc:docMk/>
            <pc:sldMk cId="1439282921" sldId="409"/>
            <ac:spMk id="24" creationId="{3480E02C-5D64-02F4-1287-E8962818D929}"/>
          </ac:spMkLst>
        </pc:spChg>
        <pc:spChg chg="add">
          <ac:chgData name="tien tran" userId="f5c0b7c74de91c7e" providerId="Windows Live" clId="Web-{18BC7314-CC8A-4108-8A82-320E996EB8F0}" dt="2023-08-23T09:44:18.057" v="20"/>
          <ac:spMkLst>
            <pc:docMk/>
            <pc:sldMk cId="1439282921" sldId="409"/>
            <ac:spMk id="25" creationId="{C3BC024C-E013-EBBA-9BE2-8E24CF09103E}"/>
          </ac:spMkLst>
        </pc:spChg>
        <pc:spChg chg="add">
          <ac:chgData name="tien tran" userId="f5c0b7c74de91c7e" providerId="Windows Live" clId="Web-{18BC7314-CC8A-4108-8A82-320E996EB8F0}" dt="2023-08-23T09:44:18.057" v="20"/>
          <ac:spMkLst>
            <pc:docMk/>
            <pc:sldMk cId="1439282921" sldId="409"/>
            <ac:spMk id="27" creationId="{F2DC712C-B73D-6F67-5D20-DDE486E629A8}"/>
          </ac:spMkLst>
        </pc:spChg>
        <pc:spChg chg="add">
          <ac:chgData name="tien tran" userId="f5c0b7c74de91c7e" providerId="Windows Live" clId="Web-{18BC7314-CC8A-4108-8A82-320E996EB8F0}" dt="2023-08-23T09:44:18.057" v="20"/>
          <ac:spMkLst>
            <pc:docMk/>
            <pc:sldMk cId="1439282921" sldId="409"/>
            <ac:spMk id="30" creationId="{5724E896-492A-F111-CE8F-077ADA0EDC18}"/>
          </ac:spMkLst>
        </pc:spChg>
        <pc:spChg chg="add">
          <ac:chgData name="tien tran" userId="f5c0b7c74de91c7e" providerId="Windows Live" clId="Web-{18BC7314-CC8A-4108-8A82-320E996EB8F0}" dt="2023-08-23T09:44:18.057" v="20"/>
          <ac:spMkLst>
            <pc:docMk/>
            <pc:sldMk cId="1439282921" sldId="409"/>
            <ac:spMk id="32" creationId="{1E1020B4-892D-17BC-0477-9799A11EA64F}"/>
          </ac:spMkLst>
        </pc:spChg>
        <pc:spChg chg="add">
          <ac:chgData name="tien tran" userId="f5c0b7c74de91c7e" providerId="Windows Live" clId="Web-{18BC7314-CC8A-4108-8A82-320E996EB8F0}" dt="2023-08-23T09:44:18.057" v="20"/>
          <ac:spMkLst>
            <pc:docMk/>
            <pc:sldMk cId="1439282921" sldId="409"/>
            <ac:spMk id="34" creationId="{653A5E63-84B0-E5CD-FD70-D7AED01CE95A}"/>
          </ac:spMkLst>
        </pc:spChg>
        <pc:spChg chg="add">
          <ac:chgData name="tien tran" userId="f5c0b7c74de91c7e" providerId="Windows Live" clId="Web-{18BC7314-CC8A-4108-8A82-320E996EB8F0}" dt="2023-08-23T09:44:18.057" v="20"/>
          <ac:spMkLst>
            <pc:docMk/>
            <pc:sldMk cId="1439282921" sldId="409"/>
            <ac:spMk id="36" creationId="{41F95CDA-209F-ABF4-6C3F-63A74BB24B2D}"/>
          </ac:spMkLst>
        </pc:spChg>
        <pc:spChg chg="add">
          <ac:chgData name="tien tran" userId="f5c0b7c74de91c7e" providerId="Windows Live" clId="Web-{18BC7314-CC8A-4108-8A82-320E996EB8F0}" dt="2023-08-23T09:44:18.057" v="20"/>
          <ac:spMkLst>
            <pc:docMk/>
            <pc:sldMk cId="1439282921" sldId="409"/>
            <ac:spMk id="38" creationId="{DC92813D-BE66-7344-D1CD-AA00D061D3A8}"/>
          </ac:spMkLst>
        </pc:spChg>
        <pc:spChg chg="add">
          <ac:chgData name="tien tran" userId="f5c0b7c74de91c7e" providerId="Windows Live" clId="Web-{18BC7314-CC8A-4108-8A82-320E996EB8F0}" dt="2023-08-23T09:44:18.057" v="20"/>
          <ac:spMkLst>
            <pc:docMk/>
            <pc:sldMk cId="1439282921" sldId="409"/>
            <ac:spMk id="40" creationId="{69F81570-8B2C-AEB7-BB44-BC2B17F3C3EA}"/>
          </ac:spMkLst>
        </pc:spChg>
        <pc:spChg chg="add">
          <ac:chgData name="tien tran" userId="f5c0b7c74de91c7e" providerId="Windows Live" clId="Web-{18BC7314-CC8A-4108-8A82-320E996EB8F0}" dt="2023-08-23T09:44:18.057" v="20"/>
          <ac:spMkLst>
            <pc:docMk/>
            <pc:sldMk cId="1439282921" sldId="409"/>
            <ac:spMk id="43" creationId="{8C4675E9-6FBA-84C3-709A-DBEE3DEF264F}"/>
          </ac:spMkLst>
        </pc:spChg>
        <pc:spChg chg="add">
          <ac:chgData name="tien tran" userId="f5c0b7c74de91c7e" providerId="Windows Live" clId="Web-{18BC7314-CC8A-4108-8A82-320E996EB8F0}" dt="2023-08-23T09:44:18.057" v="20"/>
          <ac:spMkLst>
            <pc:docMk/>
            <pc:sldMk cId="1439282921" sldId="409"/>
            <ac:spMk id="45" creationId="{1244A760-FCE9-2B78-5BCE-37D7ED427C58}"/>
          </ac:spMkLst>
        </pc:spChg>
        <pc:grpChg chg="add mod">
          <ac:chgData name="tien tran" userId="f5c0b7c74de91c7e" providerId="Windows Live" clId="Web-{18BC7314-CC8A-4108-8A82-320E996EB8F0}" dt="2023-08-23T09:45:13.996" v="21" actId="1076"/>
          <ac:grpSpMkLst>
            <pc:docMk/>
            <pc:sldMk cId="1439282921" sldId="409"/>
            <ac:grpSpMk id="5" creationId="{988B9B75-7E15-68D5-A945-DD91C8AED7AB}"/>
          </ac:grpSpMkLst>
        </pc:grpChg>
        <pc:picChg chg="add">
          <ac:chgData name="tien tran" userId="f5c0b7c74de91c7e" providerId="Windows Live" clId="Web-{18BC7314-CC8A-4108-8A82-320E996EB8F0}" dt="2023-08-23T09:44:18.057" v="20"/>
          <ac:picMkLst>
            <pc:docMk/>
            <pc:sldMk cId="1439282921" sldId="409"/>
            <ac:picMk id="6" creationId="{7E7A1FF5-224D-69AB-6B32-11F0CB5E118B}"/>
          </ac:picMkLst>
        </pc:picChg>
        <pc:picChg chg="add">
          <ac:chgData name="tien tran" userId="f5c0b7c74de91c7e" providerId="Windows Live" clId="Web-{18BC7314-CC8A-4108-8A82-320E996EB8F0}" dt="2023-08-23T09:44:18.057" v="20"/>
          <ac:picMkLst>
            <pc:docMk/>
            <pc:sldMk cId="1439282921" sldId="409"/>
            <ac:picMk id="7" creationId="{63A069E8-B4CD-0BD5-409A-93BAB606F4D8}"/>
          </ac:picMkLst>
        </pc:picChg>
        <pc:picChg chg="add">
          <ac:chgData name="tien tran" userId="f5c0b7c74de91c7e" providerId="Windows Live" clId="Web-{18BC7314-CC8A-4108-8A82-320E996EB8F0}" dt="2023-08-23T09:44:18.057" v="20"/>
          <ac:picMkLst>
            <pc:docMk/>
            <pc:sldMk cId="1439282921" sldId="409"/>
            <ac:picMk id="8" creationId="{7FED89FC-47E0-8A33-438B-4F436FCB7975}"/>
          </ac:picMkLst>
        </pc:picChg>
        <pc:picChg chg="add">
          <ac:chgData name="tien tran" userId="f5c0b7c74de91c7e" providerId="Windows Live" clId="Web-{18BC7314-CC8A-4108-8A82-320E996EB8F0}" dt="2023-08-23T09:44:18.057" v="20"/>
          <ac:picMkLst>
            <pc:docMk/>
            <pc:sldMk cId="1439282921" sldId="409"/>
            <ac:picMk id="9" creationId="{F6CD29A8-3EEF-A95C-4E45-7DDBAFD73B59}"/>
          </ac:picMkLst>
        </pc:picChg>
        <pc:picChg chg="add">
          <ac:chgData name="tien tran" userId="f5c0b7c74de91c7e" providerId="Windows Live" clId="Web-{18BC7314-CC8A-4108-8A82-320E996EB8F0}" dt="2023-08-23T09:44:18.057" v="20"/>
          <ac:picMkLst>
            <pc:docMk/>
            <pc:sldMk cId="1439282921" sldId="409"/>
            <ac:picMk id="10" creationId="{CDAACF7D-DD56-41F7-88E0-E930DECA13D2}"/>
          </ac:picMkLst>
        </pc:picChg>
        <pc:picChg chg="add">
          <ac:chgData name="tien tran" userId="f5c0b7c74de91c7e" providerId="Windows Live" clId="Web-{18BC7314-CC8A-4108-8A82-320E996EB8F0}" dt="2023-08-23T09:44:18.057" v="20"/>
          <ac:picMkLst>
            <pc:docMk/>
            <pc:sldMk cId="1439282921" sldId="409"/>
            <ac:picMk id="11" creationId="{D9AE85BC-C5B4-9F41-00F1-D276F1278AF2}"/>
          </ac:picMkLst>
        </pc:picChg>
        <pc:picChg chg="add">
          <ac:chgData name="tien tran" userId="f5c0b7c74de91c7e" providerId="Windows Live" clId="Web-{18BC7314-CC8A-4108-8A82-320E996EB8F0}" dt="2023-08-23T09:44:18.057" v="20"/>
          <ac:picMkLst>
            <pc:docMk/>
            <pc:sldMk cId="1439282921" sldId="409"/>
            <ac:picMk id="13" creationId="{BF3C6933-7ED0-3A78-0088-7FF0001FB636}"/>
          </ac:picMkLst>
        </pc:picChg>
        <pc:picChg chg="add">
          <ac:chgData name="tien tran" userId="f5c0b7c74de91c7e" providerId="Windows Live" clId="Web-{18BC7314-CC8A-4108-8A82-320E996EB8F0}" dt="2023-08-23T09:44:18.057" v="20"/>
          <ac:picMkLst>
            <pc:docMk/>
            <pc:sldMk cId="1439282921" sldId="409"/>
            <ac:picMk id="15" creationId="{18DAD731-DDC2-6A29-8F85-E8E1303BD1C5}"/>
          </ac:picMkLst>
        </pc:picChg>
        <pc:picChg chg="add">
          <ac:chgData name="tien tran" userId="f5c0b7c74de91c7e" providerId="Windows Live" clId="Web-{18BC7314-CC8A-4108-8A82-320E996EB8F0}" dt="2023-08-23T09:44:18.057" v="20"/>
          <ac:picMkLst>
            <pc:docMk/>
            <pc:sldMk cId="1439282921" sldId="409"/>
            <ac:picMk id="17" creationId="{A28E2F34-D8B0-E736-B727-905CF4DC0040}"/>
          </ac:picMkLst>
        </pc:picChg>
        <pc:picChg chg="add">
          <ac:chgData name="tien tran" userId="f5c0b7c74de91c7e" providerId="Windows Live" clId="Web-{18BC7314-CC8A-4108-8A82-320E996EB8F0}" dt="2023-08-23T09:44:18.057" v="20"/>
          <ac:picMkLst>
            <pc:docMk/>
            <pc:sldMk cId="1439282921" sldId="409"/>
            <ac:picMk id="19" creationId="{E89A8CF5-B966-ED2F-F1AC-CAEBD5349458}"/>
          </ac:picMkLst>
        </pc:picChg>
        <pc:picChg chg="add">
          <ac:chgData name="tien tran" userId="f5c0b7c74de91c7e" providerId="Windows Live" clId="Web-{18BC7314-CC8A-4108-8A82-320E996EB8F0}" dt="2023-08-23T09:44:18.057" v="20"/>
          <ac:picMkLst>
            <pc:docMk/>
            <pc:sldMk cId="1439282921" sldId="409"/>
            <ac:picMk id="20" creationId="{591F7941-0617-21A3-FCEF-133A576B5A03}"/>
          </ac:picMkLst>
        </pc:picChg>
        <pc:picChg chg="add">
          <ac:chgData name="tien tran" userId="f5c0b7c74de91c7e" providerId="Windows Live" clId="Web-{18BC7314-CC8A-4108-8A82-320E996EB8F0}" dt="2023-08-23T09:44:18.057" v="20"/>
          <ac:picMkLst>
            <pc:docMk/>
            <pc:sldMk cId="1439282921" sldId="409"/>
            <ac:picMk id="21" creationId="{8660F4F9-89B7-C8F7-3B1E-43BA201B8B4E}"/>
          </ac:picMkLst>
        </pc:picChg>
        <pc:picChg chg="add">
          <ac:chgData name="tien tran" userId="f5c0b7c74de91c7e" providerId="Windows Live" clId="Web-{18BC7314-CC8A-4108-8A82-320E996EB8F0}" dt="2023-08-23T09:44:18.057" v="20"/>
          <ac:picMkLst>
            <pc:docMk/>
            <pc:sldMk cId="1439282921" sldId="409"/>
            <ac:picMk id="22" creationId="{642C5C21-0C72-5FEC-C9CE-D2A2CA2DC8CE}"/>
          </ac:picMkLst>
        </pc:picChg>
        <pc:picChg chg="add">
          <ac:chgData name="tien tran" userId="f5c0b7c74de91c7e" providerId="Windows Live" clId="Web-{18BC7314-CC8A-4108-8A82-320E996EB8F0}" dt="2023-08-23T09:44:18.057" v="20"/>
          <ac:picMkLst>
            <pc:docMk/>
            <pc:sldMk cId="1439282921" sldId="409"/>
            <ac:picMk id="23" creationId="{42FC21A7-4F66-3FA2-8DA6-B8DB058D0CF1}"/>
          </ac:picMkLst>
        </pc:picChg>
        <pc:picChg chg="add">
          <ac:chgData name="tien tran" userId="f5c0b7c74de91c7e" providerId="Windows Live" clId="Web-{18BC7314-CC8A-4108-8A82-320E996EB8F0}" dt="2023-08-23T09:44:18.057" v="20"/>
          <ac:picMkLst>
            <pc:docMk/>
            <pc:sldMk cId="1439282921" sldId="409"/>
            <ac:picMk id="26" creationId="{E024261E-481E-CA63-3EDB-8DDA1C7716C6}"/>
          </ac:picMkLst>
        </pc:picChg>
        <pc:picChg chg="add">
          <ac:chgData name="tien tran" userId="f5c0b7c74de91c7e" providerId="Windows Live" clId="Web-{18BC7314-CC8A-4108-8A82-320E996EB8F0}" dt="2023-08-23T09:44:18.057" v="20"/>
          <ac:picMkLst>
            <pc:docMk/>
            <pc:sldMk cId="1439282921" sldId="409"/>
            <ac:picMk id="28" creationId="{05C94D3A-E98A-3CF1-53CC-3CAC3A5405B1}"/>
          </ac:picMkLst>
        </pc:picChg>
        <pc:picChg chg="add">
          <ac:chgData name="tien tran" userId="f5c0b7c74de91c7e" providerId="Windows Live" clId="Web-{18BC7314-CC8A-4108-8A82-320E996EB8F0}" dt="2023-08-23T09:44:18.057" v="20"/>
          <ac:picMkLst>
            <pc:docMk/>
            <pc:sldMk cId="1439282921" sldId="409"/>
            <ac:picMk id="29" creationId="{1EB186D1-2A4E-5876-9B8E-B6484EB84436}"/>
          </ac:picMkLst>
        </pc:picChg>
        <pc:picChg chg="add">
          <ac:chgData name="tien tran" userId="f5c0b7c74de91c7e" providerId="Windows Live" clId="Web-{18BC7314-CC8A-4108-8A82-320E996EB8F0}" dt="2023-08-23T09:44:18.057" v="20"/>
          <ac:picMkLst>
            <pc:docMk/>
            <pc:sldMk cId="1439282921" sldId="409"/>
            <ac:picMk id="31" creationId="{D77CACFF-123C-A49A-223F-38A5E74CEB6E}"/>
          </ac:picMkLst>
        </pc:picChg>
        <pc:picChg chg="add">
          <ac:chgData name="tien tran" userId="f5c0b7c74de91c7e" providerId="Windows Live" clId="Web-{18BC7314-CC8A-4108-8A82-320E996EB8F0}" dt="2023-08-23T09:44:18.057" v="20"/>
          <ac:picMkLst>
            <pc:docMk/>
            <pc:sldMk cId="1439282921" sldId="409"/>
            <ac:picMk id="33" creationId="{87C45D4C-0030-3DCB-DAE7-B9EC1E9C9D9D}"/>
          </ac:picMkLst>
        </pc:picChg>
        <pc:picChg chg="add">
          <ac:chgData name="tien tran" userId="f5c0b7c74de91c7e" providerId="Windows Live" clId="Web-{18BC7314-CC8A-4108-8A82-320E996EB8F0}" dt="2023-08-23T09:44:18.057" v="20"/>
          <ac:picMkLst>
            <pc:docMk/>
            <pc:sldMk cId="1439282921" sldId="409"/>
            <ac:picMk id="35" creationId="{E8F26C89-EFD9-D541-67BD-7C4B54021E50}"/>
          </ac:picMkLst>
        </pc:picChg>
        <pc:picChg chg="add">
          <ac:chgData name="tien tran" userId="f5c0b7c74de91c7e" providerId="Windows Live" clId="Web-{18BC7314-CC8A-4108-8A82-320E996EB8F0}" dt="2023-08-23T09:44:18.057" v="20"/>
          <ac:picMkLst>
            <pc:docMk/>
            <pc:sldMk cId="1439282921" sldId="409"/>
            <ac:picMk id="37" creationId="{F1855DCE-B495-ACE1-79AF-354E2A9541C6}"/>
          </ac:picMkLst>
        </pc:picChg>
        <pc:picChg chg="add">
          <ac:chgData name="tien tran" userId="f5c0b7c74de91c7e" providerId="Windows Live" clId="Web-{18BC7314-CC8A-4108-8A82-320E996EB8F0}" dt="2023-08-23T09:44:18.057" v="20"/>
          <ac:picMkLst>
            <pc:docMk/>
            <pc:sldMk cId="1439282921" sldId="409"/>
            <ac:picMk id="39" creationId="{E11C3F5B-7B2A-33B4-25EA-5219241DE4DE}"/>
          </ac:picMkLst>
        </pc:picChg>
        <pc:picChg chg="add">
          <ac:chgData name="tien tran" userId="f5c0b7c74de91c7e" providerId="Windows Live" clId="Web-{18BC7314-CC8A-4108-8A82-320E996EB8F0}" dt="2023-08-23T09:44:18.057" v="20"/>
          <ac:picMkLst>
            <pc:docMk/>
            <pc:sldMk cId="1439282921" sldId="409"/>
            <ac:picMk id="41" creationId="{C01474D5-042B-F283-BA34-5C57829975FA}"/>
          </ac:picMkLst>
        </pc:picChg>
        <pc:picChg chg="add">
          <ac:chgData name="tien tran" userId="f5c0b7c74de91c7e" providerId="Windows Live" clId="Web-{18BC7314-CC8A-4108-8A82-320E996EB8F0}" dt="2023-08-23T09:44:18.057" v="20"/>
          <ac:picMkLst>
            <pc:docMk/>
            <pc:sldMk cId="1439282921" sldId="409"/>
            <ac:picMk id="42" creationId="{B2208277-3F2F-0064-2C5B-E647D0A2F183}"/>
          </ac:picMkLst>
        </pc:picChg>
        <pc:picChg chg="add">
          <ac:chgData name="tien tran" userId="f5c0b7c74de91c7e" providerId="Windows Live" clId="Web-{18BC7314-CC8A-4108-8A82-320E996EB8F0}" dt="2023-08-23T09:44:18.057" v="20"/>
          <ac:picMkLst>
            <pc:docMk/>
            <pc:sldMk cId="1439282921" sldId="409"/>
            <ac:picMk id="44" creationId="{5A5C2776-79FC-DDE6-1363-699D346CD2A2}"/>
          </ac:picMkLst>
        </pc:picChg>
      </pc:sldChg>
      <pc:sldChg chg="add del">
        <pc:chgData name="tien tran" userId="f5c0b7c74de91c7e" providerId="Windows Live" clId="Web-{18BC7314-CC8A-4108-8A82-320E996EB8F0}" dt="2023-08-23T09:41:24.271" v="1"/>
        <pc:sldMkLst>
          <pc:docMk/>
          <pc:sldMk cId="2949293369" sldId="409"/>
        </pc:sldMkLst>
      </pc:sldChg>
      <pc:sldMasterChg chg="add del addSldLayout delSldLayout">
        <pc:chgData name="tien tran" userId="f5c0b7c74de91c7e" providerId="Windows Live" clId="Web-{18BC7314-CC8A-4108-8A82-320E996EB8F0}" dt="2023-08-23T09:41:24.271" v="1"/>
        <pc:sldMasterMkLst>
          <pc:docMk/>
          <pc:sldMasterMk cId="0" sldId="2147483648"/>
        </pc:sldMasterMkLst>
        <pc:sldLayoutChg chg="add del">
          <pc:chgData name="tien tran" userId="f5c0b7c74de91c7e" providerId="Windows Live" clId="Web-{18BC7314-CC8A-4108-8A82-320E996EB8F0}" dt="2023-08-23T09:41:24.271" v="1"/>
          <pc:sldLayoutMkLst>
            <pc:docMk/>
            <pc:sldMasterMk cId="0" sldId="2147483648"/>
            <pc:sldLayoutMk cId="0" sldId="2147483661"/>
          </pc:sldLayoutMkLst>
        </pc:sldLayoutChg>
        <pc:sldLayoutChg chg="add del">
          <pc:chgData name="tien tran" userId="f5c0b7c74de91c7e" providerId="Windows Live" clId="Web-{18BC7314-CC8A-4108-8A82-320E996EB8F0}" dt="2023-08-23T09:41:24.271" v="1"/>
          <pc:sldLayoutMkLst>
            <pc:docMk/>
            <pc:sldMasterMk cId="0" sldId="2147483648"/>
            <pc:sldLayoutMk cId="0" sldId="2147483662"/>
          </pc:sldLayoutMkLst>
        </pc:sldLayoutChg>
        <pc:sldLayoutChg chg="add del">
          <pc:chgData name="tien tran" userId="f5c0b7c74de91c7e" providerId="Windows Live" clId="Web-{18BC7314-CC8A-4108-8A82-320E996EB8F0}" dt="2023-08-23T09:41:24.271" v="1"/>
          <pc:sldLayoutMkLst>
            <pc:docMk/>
            <pc:sldMasterMk cId="0" sldId="2147483648"/>
            <pc:sldLayoutMk cId="0" sldId="2147483663"/>
          </pc:sldLayoutMkLst>
        </pc:sldLayoutChg>
        <pc:sldLayoutChg chg="add del">
          <pc:chgData name="tien tran" userId="f5c0b7c74de91c7e" providerId="Windows Live" clId="Web-{18BC7314-CC8A-4108-8A82-320E996EB8F0}" dt="2023-08-23T09:41:24.271" v="1"/>
          <pc:sldLayoutMkLst>
            <pc:docMk/>
            <pc:sldMasterMk cId="0" sldId="2147483648"/>
            <pc:sldLayoutMk cId="0" sldId="2147483664"/>
          </pc:sldLayoutMkLst>
        </pc:sldLayoutChg>
        <pc:sldLayoutChg chg="add del">
          <pc:chgData name="tien tran" userId="f5c0b7c74de91c7e" providerId="Windows Live" clId="Web-{18BC7314-CC8A-4108-8A82-320E996EB8F0}" dt="2023-08-23T09:41:24.271" v="1"/>
          <pc:sldLayoutMkLst>
            <pc:docMk/>
            <pc:sldMasterMk cId="0" sldId="2147483648"/>
            <pc:sldLayoutMk cId="0" sldId="2147483665"/>
          </pc:sldLayoutMkLst>
        </pc:sldLayoutChg>
      </pc:sldMasterChg>
    </pc:docChg>
  </pc:docChgLst>
  <pc:docChgLst>
    <pc:chgData name="tien tran" userId="f5c0b7c74de91c7e" providerId="Windows Live" clId="Web-{4D565E7F-1805-46B0-8A31-E0DC2405E2EC}"/>
    <pc:docChg chg="addSld delSld modSld">
      <pc:chgData name="tien tran" userId="f5c0b7c74de91c7e" providerId="Windows Live" clId="Web-{4D565E7F-1805-46B0-8A31-E0DC2405E2EC}" dt="2023-08-24T02:05:32.190" v="646"/>
      <pc:docMkLst>
        <pc:docMk/>
      </pc:docMkLst>
      <pc:sldChg chg="del">
        <pc:chgData name="tien tran" userId="f5c0b7c74de91c7e" providerId="Windows Live" clId="Web-{4D565E7F-1805-46B0-8A31-E0DC2405E2EC}" dt="2023-08-24T02:05:32.190" v="646"/>
        <pc:sldMkLst>
          <pc:docMk/>
          <pc:sldMk cId="127468970" sldId="408"/>
        </pc:sldMkLst>
      </pc:sldChg>
      <pc:sldChg chg="addSp delSp modSp new">
        <pc:chgData name="tien tran" userId="f5c0b7c74de91c7e" providerId="Windows Live" clId="Web-{4D565E7F-1805-46B0-8A31-E0DC2405E2EC}" dt="2023-08-23T10:10:49.234" v="14" actId="14100"/>
        <pc:sldMkLst>
          <pc:docMk/>
          <pc:sldMk cId="657444600" sldId="410"/>
        </pc:sldMkLst>
        <pc:spChg chg="mod">
          <ac:chgData name="tien tran" userId="f5c0b7c74de91c7e" providerId="Windows Live" clId="Web-{4D565E7F-1805-46B0-8A31-E0DC2405E2EC}" dt="2023-08-23T10:10:28.077" v="11"/>
          <ac:spMkLst>
            <pc:docMk/>
            <pc:sldMk cId="657444600" sldId="410"/>
            <ac:spMk id="2" creationId="{B7A504B1-34AB-8A6F-405A-3F4879642C1A}"/>
          </ac:spMkLst>
        </pc:spChg>
        <pc:spChg chg="del">
          <ac:chgData name="tien tran" userId="f5c0b7c74de91c7e" providerId="Windows Live" clId="Web-{4D565E7F-1805-46B0-8A31-E0DC2405E2EC}" dt="2023-08-23T10:10:43.687" v="12"/>
          <ac:spMkLst>
            <pc:docMk/>
            <pc:sldMk cId="657444600" sldId="410"/>
            <ac:spMk id="3" creationId="{3A74D98C-C7EB-84CF-8E7A-154A212A1F0B}"/>
          </ac:spMkLst>
        </pc:spChg>
        <pc:picChg chg="add mod ord">
          <ac:chgData name="tien tran" userId="f5c0b7c74de91c7e" providerId="Windows Live" clId="Web-{4D565E7F-1805-46B0-8A31-E0DC2405E2EC}" dt="2023-08-23T10:10:49.234" v="14" actId="14100"/>
          <ac:picMkLst>
            <pc:docMk/>
            <pc:sldMk cId="657444600" sldId="410"/>
            <ac:picMk id="5" creationId="{DF2BA4F3-9CBC-5DEB-F1C9-787038D2F692}"/>
          </ac:picMkLst>
        </pc:picChg>
      </pc:sldChg>
      <pc:sldChg chg="addSp delSp modSp new">
        <pc:chgData name="tien tran" userId="f5c0b7c74de91c7e" providerId="Windows Live" clId="Web-{4D565E7F-1805-46B0-8A31-E0DC2405E2EC}" dt="2023-08-23T10:12:31.454" v="76" actId="1076"/>
        <pc:sldMkLst>
          <pc:docMk/>
          <pc:sldMk cId="2942534290" sldId="411"/>
        </pc:sldMkLst>
        <pc:spChg chg="mod">
          <ac:chgData name="tien tran" userId="f5c0b7c74de91c7e" providerId="Windows Live" clId="Web-{4D565E7F-1805-46B0-8A31-E0DC2405E2EC}" dt="2023-08-23T10:12:03.829" v="63" actId="20577"/>
          <ac:spMkLst>
            <pc:docMk/>
            <pc:sldMk cId="2942534290" sldId="411"/>
            <ac:spMk id="2" creationId="{9692B9BF-35A2-5C99-93AE-1617A456D7D9}"/>
          </ac:spMkLst>
        </pc:spChg>
        <pc:spChg chg="del mod">
          <ac:chgData name="tien tran" userId="f5c0b7c74de91c7e" providerId="Windows Live" clId="Web-{4D565E7F-1805-46B0-8A31-E0DC2405E2EC}" dt="2023-08-23T10:12:26.579" v="73"/>
          <ac:spMkLst>
            <pc:docMk/>
            <pc:sldMk cId="2942534290" sldId="411"/>
            <ac:spMk id="3" creationId="{CF71611A-0F77-6B31-79D1-818541256602}"/>
          </ac:spMkLst>
        </pc:spChg>
        <pc:spChg chg="mod">
          <ac:chgData name="tien tran" userId="f5c0b7c74de91c7e" providerId="Windows Live" clId="Web-{4D565E7F-1805-46B0-8A31-E0DC2405E2EC}" dt="2023-08-23T10:11:45.813" v="56" actId="1076"/>
          <ac:spMkLst>
            <pc:docMk/>
            <pc:sldMk cId="2942534290" sldId="411"/>
            <ac:spMk id="4" creationId="{CF66719B-2F14-4BD5-BBEF-08FAA4BC7894}"/>
          </ac:spMkLst>
        </pc:spChg>
        <pc:spChg chg="add del mod">
          <ac:chgData name="tien tran" userId="f5c0b7c74de91c7e" providerId="Windows Live" clId="Web-{4D565E7F-1805-46B0-8A31-E0DC2405E2EC}" dt="2023-08-23T10:12:09.954" v="71"/>
          <ac:spMkLst>
            <pc:docMk/>
            <pc:sldMk cId="2942534290" sldId="411"/>
            <ac:spMk id="5" creationId="{55554F23-8C1F-E581-6636-A378FBC666D6}"/>
          </ac:spMkLst>
        </pc:spChg>
        <pc:spChg chg="add del mod">
          <ac:chgData name="tien tran" userId="f5c0b7c74de91c7e" providerId="Windows Live" clId="Web-{4D565E7F-1805-46B0-8A31-E0DC2405E2EC}" dt="2023-08-23T10:12:09.954" v="70"/>
          <ac:spMkLst>
            <pc:docMk/>
            <pc:sldMk cId="2942534290" sldId="411"/>
            <ac:spMk id="6" creationId="{C70C701D-748E-417D-EE51-E103981AB389}"/>
          </ac:spMkLst>
        </pc:spChg>
        <pc:spChg chg="add del mod">
          <ac:chgData name="tien tran" userId="f5c0b7c74de91c7e" providerId="Windows Live" clId="Web-{4D565E7F-1805-46B0-8A31-E0DC2405E2EC}" dt="2023-08-23T10:12:09.954" v="68"/>
          <ac:spMkLst>
            <pc:docMk/>
            <pc:sldMk cId="2942534290" sldId="411"/>
            <ac:spMk id="8" creationId="{1A7CE8B8-E018-C7A4-6AE7-8D2CC4192F7F}"/>
          </ac:spMkLst>
        </pc:spChg>
        <pc:spChg chg="add del mod">
          <ac:chgData name="tien tran" userId="f5c0b7c74de91c7e" providerId="Windows Live" clId="Web-{4D565E7F-1805-46B0-8A31-E0DC2405E2EC}" dt="2023-08-23T10:12:09.954" v="66"/>
          <ac:spMkLst>
            <pc:docMk/>
            <pc:sldMk cId="2942534290" sldId="411"/>
            <ac:spMk id="10" creationId="{37BB39FA-8EB1-D0A5-4654-1E5CBB2542CD}"/>
          </ac:spMkLst>
        </pc:spChg>
        <pc:spChg chg="add del mod">
          <ac:chgData name="tien tran" userId="f5c0b7c74de91c7e" providerId="Windows Live" clId="Web-{4D565E7F-1805-46B0-8A31-E0DC2405E2EC}" dt="2023-08-23T10:12:09.954" v="65"/>
          <ac:spMkLst>
            <pc:docMk/>
            <pc:sldMk cId="2942534290" sldId="411"/>
            <ac:spMk id="11" creationId="{FB403B88-CCF9-5FDF-6EE5-21D9B11258FA}"/>
          </ac:spMkLst>
        </pc:spChg>
        <pc:spChg chg="add">
          <ac:chgData name="tien tran" userId="f5c0b7c74de91c7e" providerId="Windows Live" clId="Web-{4D565E7F-1805-46B0-8A31-E0DC2405E2EC}" dt="2023-08-23T10:11:15.953" v="19"/>
          <ac:spMkLst>
            <pc:docMk/>
            <pc:sldMk cId="2942534290" sldId="411"/>
            <ac:spMk id="14" creationId="{A3B07835-9C7A-B552-01EC-38DF377807FA}"/>
          </ac:spMkLst>
        </pc:spChg>
        <pc:spChg chg="add">
          <ac:chgData name="tien tran" userId="f5c0b7c74de91c7e" providerId="Windows Live" clId="Web-{4D565E7F-1805-46B0-8A31-E0DC2405E2EC}" dt="2023-08-23T10:11:15.953" v="19"/>
          <ac:spMkLst>
            <pc:docMk/>
            <pc:sldMk cId="2942534290" sldId="411"/>
            <ac:spMk id="15" creationId="{0F8C47DC-C931-1B82-9AB5-E6B1B520FB1E}"/>
          </ac:spMkLst>
        </pc:spChg>
        <pc:spChg chg="add">
          <ac:chgData name="tien tran" userId="f5c0b7c74de91c7e" providerId="Windows Live" clId="Web-{4D565E7F-1805-46B0-8A31-E0DC2405E2EC}" dt="2023-08-23T10:11:15.953" v="19"/>
          <ac:spMkLst>
            <pc:docMk/>
            <pc:sldMk cId="2942534290" sldId="411"/>
            <ac:spMk id="18" creationId="{BF902804-1430-163A-9775-2ED97B56FCDE}"/>
          </ac:spMkLst>
        </pc:spChg>
        <pc:spChg chg="add">
          <ac:chgData name="tien tran" userId="f5c0b7c74de91c7e" providerId="Windows Live" clId="Web-{4D565E7F-1805-46B0-8A31-E0DC2405E2EC}" dt="2023-08-23T10:11:15.953" v="19"/>
          <ac:spMkLst>
            <pc:docMk/>
            <pc:sldMk cId="2942534290" sldId="411"/>
            <ac:spMk id="20" creationId="{285C5382-3512-9033-0150-5CBD51E9723A}"/>
          </ac:spMkLst>
        </pc:spChg>
        <pc:spChg chg="add">
          <ac:chgData name="tien tran" userId="f5c0b7c74de91c7e" providerId="Windows Live" clId="Web-{4D565E7F-1805-46B0-8A31-E0DC2405E2EC}" dt="2023-08-23T10:11:15.953" v="19"/>
          <ac:spMkLst>
            <pc:docMk/>
            <pc:sldMk cId="2942534290" sldId="411"/>
            <ac:spMk id="22" creationId="{3F1A4580-91A2-C313-1DB8-0AF8FBE9CC45}"/>
          </ac:spMkLst>
        </pc:spChg>
        <pc:grpChg chg="add del mod">
          <ac:chgData name="tien tran" userId="f5c0b7c74de91c7e" providerId="Windows Live" clId="Web-{4D565E7F-1805-46B0-8A31-E0DC2405E2EC}" dt="2023-08-23T10:12:09.954" v="69"/>
          <ac:grpSpMkLst>
            <pc:docMk/>
            <pc:sldMk cId="2942534290" sldId="411"/>
            <ac:grpSpMk id="7" creationId="{0D3CE9A8-81CB-95B8-E85D-CA0C00ACC42B}"/>
          </ac:grpSpMkLst>
        </pc:grpChg>
        <pc:grpChg chg="add del mod">
          <ac:chgData name="tien tran" userId="f5c0b7c74de91c7e" providerId="Windows Live" clId="Web-{4D565E7F-1805-46B0-8A31-E0DC2405E2EC}" dt="2023-08-23T10:12:09.954" v="67"/>
          <ac:grpSpMkLst>
            <pc:docMk/>
            <pc:sldMk cId="2942534290" sldId="411"/>
            <ac:grpSpMk id="9" creationId="{50506300-FA54-C0B7-9C4C-8533CFBDE184}"/>
          </ac:grpSpMkLst>
        </pc:grpChg>
        <pc:grpChg chg="add del mod">
          <ac:chgData name="tien tran" userId="f5c0b7c74de91c7e" providerId="Windows Live" clId="Web-{4D565E7F-1805-46B0-8A31-E0DC2405E2EC}" dt="2023-08-23T10:12:09.954" v="64"/>
          <ac:grpSpMkLst>
            <pc:docMk/>
            <pc:sldMk cId="2942534290" sldId="411"/>
            <ac:grpSpMk id="12" creationId="{B59D81F3-2E3B-0EA2-1B70-50C28426DA9D}"/>
          </ac:grpSpMkLst>
        </pc:grpChg>
        <pc:grpChg chg="add del mod">
          <ac:chgData name="tien tran" userId="f5c0b7c74de91c7e" providerId="Windows Live" clId="Web-{4D565E7F-1805-46B0-8A31-E0DC2405E2EC}" dt="2023-08-23T10:12:11.954" v="72"/>
          <ac:grpSpMkLst>
            <pc:docMk/>
            <pc:sldMk cId="2942534290" sldId="411"/>
            <ac:grpSpMk id="13" creationId="{1E8F2623-476C-D6C5-E101-D225F04976C5}"/>
          </ac:grpSpMkLst>
        </pc:grpChg>
        <pc:picChg chg="add">
          <ac:chgData name="tien tran" userId="f5c0b7c74de91c7e" providerId="Windows Live" clId="Web-{4D565E7F-1805-46B0-8A31-E0DC2405E2EC}" dt="2023-08-23T10:11:15.953" v="19"/>
          <ac:picMkLst>
            <pc:docMk/>
            <pc:sldMk cId="2942534290" sldId="411"/>
            <ac:picMk id="16" creationId="{8E2504D1-EABD-B5DC-9A3F-74C5CCE7F3F8}"/>
          </ac:picMkLst>
        </pc:picChg>
        <pc:picChg chg="add">
          <ac:chgData name="tien tran" userId="f5c0b7c74de91c7e" providerId="Windows Live" clId="Web-{4D565E7F-1805-46B0-8A31-E0DC2405E2EC}" dt="2023-08-23T10:11:15.953" v="19"/>
          <ac:picMkLst>
            <pc:docMk/>
            <pc:sldMk cId="2942534290" sldId="411"/>
            <ac:picMk id="17" creationId="{09EF810E-61C5-12D8-6AAE-4A38E83F360B}"/>
          </ac:picMkLst>
        </pc:picChg>
        <pc:picChg chg="add">
          <ac:chgData name="tien tran" userId="f5c0b7c74de91c7e" providerId="Windows Live" clId="Web-{4D565E7F-1805-46B0-8A31-E0DC2405E2EC}" dt="2023-08-23T10:11:15.953" v="19"/>
          <ac:picMkLst>
            <pc:docMk/>
            <pc:sldMk cId="2942534290" sldId="411"/>
            <ac:picMk id="19" creationId="{013E55B4-FC88-0B4E-F73A-DD63AF4ED87B}"/>
          </ac:picMkLst>
        </pc:picChg>
        <pc:picChg chg="add">
          <ac:chgData name="tien tran" userId="f5c0b7c74de91c7e" providerId="Windows Live" clId="Web-{4D565E7F-1805-46B0-8A31-E0DC2405E2EC}" dt="2023-08-23T10:11:15.953" v="19"/>
          <ac:picMkLst>
            <pc:docMk/>
            <pc:sldMk cId="2942534290" sldId="411"/>
            <ac:picMk id="21" creationId="{E94FB1DD-44C4-ECED-380B-B4F0B8F52975}"/>
          </ac:picMkLst>
        </pc:picChg>
        <pc:picChg chg="add">
          <ac:chgData name="tien tran" userId="f5c0b7c74de91c7e" providerId="Windows Live" clId="Web-{4D565E7F-1805-46B0-8A31-E0DC2405E2EC}" dt="2023-08-23T10:11:15.953" v="19"/>
          <ac:picMkLst>
            <pc:docMk/>
            <pc:sldMk cId="2942534290" sldId="411"/>
            <ac:picMk id="23" creationId="{6E83FC6C-5602-27E6-ED06-788B1362F38F}"/>
          </ac:picMkLst>
        </pc:picChg>
        <pc:picChg chg="add">
          <ac:chgData name="tien tran" userId="f5c0b7c74de91c7e" providerId="Windows Live" clId="Web-{4D565E7F-1805-46B0-8A31-E0DC2405E2EC}" dt="2023-08-23T10:11:15.953" v="19"/>
          <ac:picMkLst>
            <pc:docMk/>
            <pc:sldMk cId="2942534290" sldId="411"/>
            <ac:picMk id="24" creationId="{142BBF0B-8557-0383-731D-F0869DED0C2D}"/>
          </ac:picMkLst>
        </pc:picChg>
        <pc:picChg chg="add">
          <ac:chgData name="tien tran" userId="f5c0b7c74de91c7e" providerId="Windows Live" clId="Web-{4D565E7F-1805-46B0-8A31-E0DC2405E2EC}" dt="2023-08-23T10:11:15.953" v="19"/>
          <ac:picMkLst>
            <pc:docMk/>
            <pc:sldMk cId="2942534290" sldId="411"/>
            <ac:picMk id="25" creationId="{445F33AC-10BF-490B-1DF2-0630D6F9A59F}"/>
          </ac:picMkLst>
        </pc:picChg>
        <pc:picChg chg="add">
          <ac:chgData name="tien tran" userId="f5c0b7c74de91c7e" providerId="Windows Live" clId="Web-{4D565E7F-1805-46B0-8A31-E0DC2405E2EC}" dt="2023-08-23T10:11:15.953" v="19"/>
          <ac:picMkLst>
            <pc:docMk/>
            <pc:sldMk cId="2942534290" sldId="411"/>
            <ac:picMk id="26" creationId="{0956E497-699C-5E0C-F0D8-134F2C122731}"/>
          </ac:picMkLst>
        </pc:picChg>
        <pc:picChg chg="add mod ord">
          <ac:chgData name="tien tran" userId="f5c0b7c74de91c7e" providerId="Windows Live" clId="Web-{4D565E7F-1805-46B0-8A31-E0DC2405E2EC}" dt="2023-08-23T10:12:31.454" v="76" actId="1076"/>
          <ac:picMkLst>
            <pc:docMk/>
            <pc:sldMk cId="2942534290" sldId="411"/>
            <ac:picMk id="27" creationId="{863D067F-B12E-B33A-9D9F-204C608C7836}"/>
          </ac:picMkLst>
        </pc:picChg>
      </pc:sldChg>
      <pc:sldChg chg="addSp delSp modSp add replId">
        <pc:chgData name="tien tran" userId="f5c0b7c74de91c7e" providerId="Windows Live" clId="Web-{4D565E7F-1805-46B0-8A31-E0DC2405E2EC}" dt="2023-08-23T10:12:56.908" v="81" actId="14100"/>
        <pc:sldMkLst>
          <pc:docMk/>
          <pc:sldMk cId="913933551" sldId="412"/>
        </pc:sldMkLst>
        <pc:spChg chg="add del mod">
          <ac:chgData name="tien tran" userId="f5c0b7c74de91c7e" providerId="Windows Live" clId="Web-{4D565E7F-1805-46B0-8A31-E0DC2405E2EC}" dt="2023-08-23T10:12:52.720" v="79"/>
          <ac:spMkLst>
            <pc:docMk/>
            <pc:sldMk cId="913933551" sldId="412"/>
            <ac:spMk id="5" creationId="{C86E89A2-E7F1-80CC-F36F-4A23CE1ED61E}"/>
          </ac:spMkLst>
        </pc:spChg>
        <pc:picChg chg="add mod ord">
          <ac:chgData name="tien tran" userId="f5c0b7c74de91c7e" providerId="Windows Live" clId="Web-{4D565E7F-1805-46B0-8A31-E0DC2405E2EC}" dt="2023-08-23T10:12:56.908" v="81" actId="14100"/>
          <ac:picMkLst>
            <pc:docMk/>
            <pc:sldMk cId="913933551" sldId="412"/>
            <ac:picMk id="6" creationId="{B71684FE-C00E-CF0A-30E4-AAEE8831A0FE}"/>
          </ac:picMkLst>
        </pc:picChg>
        <pc:picChg chg="del">
          <ac:chgData name="tien tran" userId="f5c0b7c74de91c7e" providerId="Windows Live" clId="Web-{4D565E7F-1805-46B0-8A31-E0DC2405E2EC}" dt="2023-08-23T10:12:40.892" v="78"/>
          <ac:picMkLst>
            <pc:docMk/>
            <pc:sldMk cId="913933551" sldId="412"/>
            <ac:picMk id="27" creationId="{863D067F-B12E-B33A-9D9F-204C608C7836}"/>
          </ac:picMkLst>
        </pc:picChg>
      </pc:sldChg>
      <pc:sldChg chg="addSp modSp new">
        <pc:chgData name="tien tran" userId="f5c0b7c74de91c7e" providerId="Windows Live" clId="Web-{4D565E7F-1805-46B0-8A31-E0DC2405E2EC}" dt="2023-08-23T10:16:16.396" v="111" actId="1076"/>
        <pc:sldMkLst>
          <pc:docMk/>
          <pc:sldMk cId="981933765" sldId="413"/>
        </pc:sldMkLst>
        <pc:spChg chg="mod">
          <ac:chgData name="tien tran" userId="f5c0b7c74de91c7e" providerId="Windows Live" clId="Web-{4D565E7F-1805-46B0-8A31-E0DC2405E2EC}" dt="2023-08-23T10:13:50.534" v="86" actId="20577"/>
          <ac:spMkLst>
            <pc:docMk/>
            <pc:sldMk cId="981933765" sldId="413"/>
            <ac:spMk id="2" creationId="{4C2583C7-7D78-91BC-C6C4-0F223C29C8B6}"/>
          </ac:spMkLst>
        </pc:spChg>
        <pc:spChg chg="mod">
          <ac:chgData name="tien tran" userId="f5c0b7c74de91c7e" providerId="Windows Live" clId="Web-{4D565E7F-1805-46B0-8A31-E0DC2405E2EC}" dt="2023-08-23T10:14:59.301" v="95" actId="20577"/>
          <ac:spMkLst>
            <pc:docMk/>
            <pc:sldMk cId="981933765" sldId="413"/>
            <ac:spMk id="3" creationId="{178696C3-ED83-798D-DFD1-D22077224D3F}"/>
          </ac:spMkLst>
        </pc:spChg>
        <pc:picChg chg="add mod">
          <ac:chgData name="tien tran" userId="f5c0b7c74de91c7e" providerId="Windows Live" clId="Web-{4D565E7F-1805-46B0-8A31-E0DC2405E2EC}" dt="2023-08-23T10:15:41.755" v="103" actId="1076"/>
          <ac:picMkLst>
            <pc:docMk/>
            <pc:sldMk cId="981933765" sldId="413"/>
            <ac:picMk id="5" creationId="{F8D696E9-97F4-AC6D-3C6A-5C0E713AE7E2}"/>
          </ac:picMkLst>
        </pc:picChg>
        <pc:picChg chg="add mod">
          <ac:chgData name="tien tran" userId="f5c0b7c74de91c7e" providerId="Windows Live" clId="Web-{4D565E7F-1805-46B0-8A31-E0DC2405E2EC}" dt="2023-08-23T10:16:16.396" v="111" actId="1076"/>
          <ac:picMkLst>
            <pc:docMk/>
            <pc:sldMk cId="981933765" sldId="413"/>
            <ac:picMk id="6" creationId="{EB0C71D5-3FB8-222B-25FE-A312117541BE}"/>
          </ac:picMkLst>
        </pc:picChg>
        <pc:picChg chg="add mod">
          <ac:chgData name="tien tran" userId="f5c0b7c74de91c7e" providerId="Windows Live" clId="Web-{4D565E7F-1805-46B0-8A31-E0DC2405E2EC}" dt="2023-08-23T10:16:11.162" v="110" actId="1076"/>
          <ac:picMkLst>
            <pc:docMk/>
            <pc:sldMk cId="981933765" sldId="413"/>
            <ac:picMk id="7" creationId="{B6C1D78D-005F-5C6F-2F44-F4B484AD540D}"/>
          </ac:picMkLst>
        </pc:picChg>
      </pc:sldChg>
      <pc:sldChg chg="addSp modSp new">
        <pc:chgData name="tien tran" userId="f5c0b7c74de91c7e" providerId="Windows Live" clId="Web-{4D565E7F-1805-46B0-8A31-E0DC2405E2EC}" dt="2023-08-23T10:17:58.492" v="149" actId="14100"/>
        <pc:sldMkLst>
          <pc:docMk/>
          <pc:sldMk cId="4058645755" sldId="414"/>
        </pc:sldMkLst>
        <pc:spChg chg="mod">
          <ac:chgData name="tien tran" userId="f5c0b7c74de91c7e" providerId="Windows Live" clId="Web-{4D565E7F-1805-46B0-8A31-E0DC2405E2EC}" dt="2023-08-23T10:17:02.304" v="126" actId="20577"/>
          <ac:spMkLst>
            <pc:docMk/>
            <pc:sldMk cId="4058645755" sldId="414"/>
            <ac:spMk id="2" creationId="{92A066F1-358C-D704-1E77-5A1831F037D8}"/>
          </ac:spMkLst>
        </pc:spChg>
        <pc:spChg chg="mod">
          <ac:chgData name="tien tran" userId="f5c0b7c74de91c7e" providerId="Windows Live" clId="Web-{4D565E7F-1805-46B0-8A31-E0DC2405E2EC}" dt="2023-08-23T10:17:37.289" v="145" actId="20577"/>
          <ac:spMkLst>
            <pc:docMk/>
            <pc:sldMk cId="4058645755" sldId="414"/>
            <ac:spMk id="3" creationId="{76485629-5C58-0F5B-E29A-E3655BCA68D4}"/>
          </ac:spMkLst>
        </pc:spChg>
        <pc:picChg chg="add mod">
          <ac:chgData name="tien tran" userId="f5c0b7c74de91c7e" providerId="Windows Live" clId="Web-{4D565E7F-1805-46B0-8A31-E0DC2405E2EC}" dt="2023-08-23T10:17:58.492" v="149" actId="14100"/>
          <ac:picMkLst>
            <pc:docMk/>
            <pc:sldMk cId="4058645755" sldId="414"/>
            <ac:picMk id="5" creationId="{ACAF11C6-23CB-2709-8203-7A1C302EBD80}"/>
          </ac:picMkLst>
        </pc:picChg>
      </pc:sldChg>
      <pc:sldChg chg="addSp modSp new">
        <pc:chgData name="tien tran" userId="f5c0b7c74de91c7e" providerId="Windows Live" clId="Web-{4D565E7F-1805-46B0-8A31-E0DC2405E2EC}" dt="2023-08-23T10:19:06.165" v="165" actId="1076"/>
        <pc:sldMkLst>
          <pc:docMk/>
          <pc:sldMk cId="1185545334" sldId="415"/>
        </pc:sldMkLst>
        <pc:spChg chg="mod">
          <ac:chgData name="tien tran" userId="f5c0b7c74de91c7e" providerId="Windows Live" clId="Web-{4D565E7F-1805-46B0-8A31-E0DC2405E2EC}" dt="2023-08-23T10:18:20.477" v="154" actId="20577"/>
          <ac:spMkLst>
            <pc:docMk/>
            <pc:sldMk cId="1185545334" sldId="415"/>
            <ac:spMk id="2" creationId="{BA9E53E3-8693-35AD-C447-CFD71AA03C9D}"/>
          </ac:spMkLst>
        </pc:spChg>
        <pc:spChg chg="mod">
          <ac:chgData name="tien tran" userId="f5c0b7c74de91c7e" providerId="Windows Live" clId="Web-{4D565E7F-1805-46B0-8A31-E0DC2405E2EC}" dt="2023-08-23T10:18:57.025" v="161" actId="20577"/>
          <ac:spMkLst>
            <pc:docMk/>
            <pc:sldMk cId="1185545334" sldId="415"/>
            <ac:spMk id="3" creationId="{72DD7553-933B-9C03-92C5-C6AA0E79DB4A}"/>
          </ac:spMkLst>
        </pc:spChg>
        <pc:picChg chg="add mod">
          <ac:chgData name="tien tran" userId="f5c0b7c74de91c7e" providerId="Windows Live" clId="Web-{4D565E7F-1805-46B0-8A31-E0DC2405E2EC}" dt="2023-08-23T10:19:06.165" v="165" actId="1076"/>
          <ac:picMkLst>
            <pc:docMk/>
            <pc:sldMk cId="1185545334" sldId="415"/>
            <ac:picMk id="5" creationId="{4E5B903F-344B-E47C-FACD-B30C9C6D21C3}"/>
          </ac:picMkLst>
        </pc:picChg>
      </pc:sldChg>
      <pc:sldChg chg="addSp delSp modSp add replId">
        <pc:chgData name="tien tran" userId="f5c0b7c74de91c7e" providerId="Windows Live" clId="Web-{4D565E7F-1805-46B0-8A31-E0DC2405E2EC}" dt="2023-08-23T10:20:21.917" v="181" actId="14100"/>
        <pc:sldMkLst>
          <pc:docMk/>
          <pc:sldMk cId="386294947" sldId="416"/>
        </pc:sldMkLst>
        <pc:spChg chg="mod">
          <ac:chgData name="tien tran" userId="f5c0b7c74de91c7e" providerId="Windows Live" clId="Web-{4D565E7F-1805-46B0-8A31-E0DC2405E2EC}" dt="2023-08-23T10:19:44.932" v="175" actId="20577"/>
          <ac:spMkLst>
            <pc:docMk/>
            <pc:sldMk cId="386294947" sldId="416"/>
            <ac:spMk id="3" creationId="{72DD7553-933B-9C03-92C5-C6AA0E79DB4A}"/>
          </ac:spMkLst>
        </pc:spChg>
        <pc:picChg chg="del mod">
          <ac:chgData name="tien tran" userId="f5c0b7c74de91c7e" providerId="Windows Live" clId="Web-{4D565E7F-1805-46B0-8A31-E0DC2405E2EC}" dt="2023-08-23T10:19:50.213" v="178"/>
          <ac:picMkLst>
            <pc:docMk/>
            <pc:sldMk cId="386294947" sldId="416"/>
            <ac:picMk id="5" creationId="{4E5B903F-344B-E47C-FACD-B30C9C6D21C3}"/>
          </ac:picMkLst>
        </pc:picChg>
        <pc:picChg chg="add mod">
          <ac:chgData name="tien tran" userId="f5c0b7c74de91c7e" providerId="Windows Live" clId="Web-{4D565E7F-1805-46B0-8A31-E0DC2405E2EC}" dt="2023-08-23T10:20:21.917" v="181" actId="14100"/>
          <ac:picMkLst>
            <pc:docMk/>
            <pc:sldMk cId="386294947" sldId="416"/>
            <ac:picMk id="6" creationId="{4EC2119F-DFBA-FE64-4F0A-17037D663D9B}"/>
          </ac:picMkLst>
        </pc:picChg>
      </pc:sldChg>
      <pc:sldChg chg="addSp delSp modSp add replId">
        <pc:chgData name="tien tran" userId="f5c0b7c74de91c7e" providerId="Windows Live" clId="Web-{4D565E7F-1805-46B0-8A31-E0DC2405E2EC}" dt="2023-08-23T10:33:49.355" v="194" actId="1076"/>
        <pc:sldMkLst>
          <pc:docMk/>
          <pc:sldMk cId="3245743733" sldId="417"/>
        </pc:sldMkLst>
        <pc:spChg chg="mod">
          <ac:chgData name="tien tran" userId="f5c0b7c74de91c7e" providerId="Windows Live" clId="Web-{4D565E7F-1805-46B0-8A31-E0DC2405E2EC}" dt="2023-08-23T10:33:44.355" v="191" actId="14100"/>
          <ac:spMkLst>
            <pc:docMk/>
            <pc:sldMk cId="3245743733" sldId="417"/>
            <ac:spMk id="3" creationId="{72DD7553-933B-9C03-92C5-C6AA0E79DB4A}"/>
          </ac:spMkLst>
        </pc:spChg>
        <pc:picChg chg="add mod">
          <ac:chgData name="tien tran" userId="f5c0b7c74de91c7e" providerId="Windows Live" clId="Web-{4D565E7F-1805-46B0-8A31-E0DC2405E2EC}" dt="2023-08-23T10:33:49.355" v="194" actId="1076"/>
          <ac:picMkLst>
            <pc:docMk/>
            <pc:sldMk cId="3245743733" sldId="417"/>
            <ac:picMk id="5" creationId="{BE345247-D27C-D962-91C1-BD3418A03774}"/>
          </ac:picMkLst>
        </pc:picChg>
        <pc:picChg chg="del">
          <ac:chgData name="tien tran" userId="f5c0b7c74de91c7e" providerId="Windows Live" clId="Web-{4D565E7F-1805-46B0-8A31-E0DC2405E2EC}" dt="2023-08-23T10:33:04.542" v="183"/>
          <ac:picMkLst>
            <pc:docMk/>
            <pc:sldMk cId="3245743733" sldId="417"/>
            <ac:picMk id="6" creationId="{4EC2119F-DFBA-FE64-4F0A-17037D663D9B}"/>
          </ac:picMkLst>
        </pc:picChg>
      </pc:sldChg>
      <pc:sldChg chg="addSp delSp modSp add replId">
        <pc:chgData name="tien tran" userId="f5c0b7c74de91c7e" providerId="Windows Live" clId="Web-{4D565E7F-1805-46B0-8A31-E0DC2405E2EC}" dt="2023-08-23T10:34:55.091" v="207" actId="1076"/>
        <pc:sldMkLst>
          <pc:docMk/>
          <pc:sldMk cId="3156607038" sldId="418"/>
        </pc:sldMkLst>
        <pc:spChg chg="mod">
          <ac:chgData name="tien tran" userId="f5c0b7c74de91c7e" providerId="Windows Live" clId="Web-{4D565E7F-1805-46B0-8A31-E0DC2405E2EC}" dt="2023-08-23T10:34:46.715" v="202" actId="20577"/>
          <ac:spMkLst>
            <pc:docMk/>
            <pc:sldMk cId="3156607038" sldId="418"/>
            <ac:spMk id="3" creationId="{72DD7553-933B-9C03-92C5-C6AA0E79DB4A}"/>
          </ac:spMkLst>
        </pc:spChg>
        <pc:picChg chg="del">
          <ac:chgData name="tien tran" userId="f5c0b7c74de91c7e" providerId="Windows Live" clId="Web-{4D565E7F-1805-46B0-8A31-E0DC2405E2EC}" dt="2023-08-23T10:34:48.434" v="203"/>
          <ac:picMkLst>
            <pc:docMk/>
            <pc:sldMk cId="3156607038" sldId="418"/>
            <ac:picMk id="5" creationId="{BE345247-D27C-D962-91C1-BD3418A03774}"/>
          </ac:picMkLst>
        </pc:picChg>
        <pc:picChg chg="add mod">
          <ac:chgData name="tien tran" userId="f5c0b7c74de91c7e" providerId="Windows Live" clId="Web-{4D565E7F-1805-46B0-8A31-E0DC2405E2EC}" dt="2023-08-23T10:34:55.091" v="207" actId="1076"/>
          <ac:picMkLst>
            <pc:docMk/>
            <pc:sldMk cId="3156607038" sldId="418"/>
            <ac:picMk id="6" creationId="{E11C02CC-8257-F632-EEAC-DB8EA8DB19F8}"/>
          </ac:picMkLst>
        </pc:picChg>
      </pc:sldChg>
      <pc:sldChg chg="addSp modSp new">
        <pc:chgData name="tien tran" userId="f5c0b7c74de91c7e" providerId="Windows Live" clId="Web-{4D565E7F-1805-46B0-8A31-E0DC2405E2EC}" dt="2023-08-23T10:36:24.327" v="223" actId="20577"/>
        <pc:sldMkLst>
          <pc:docMk/>
          <pc:sldMk cId="2758624577" sldId="419"/>
        </pc:sldMkLst>
        <pc:spChg chg="mod">
          <ac:chgData name="tien tran" userId="f5c0b7c74de91c7e" providerId="Windows Live" clId="Web-{4D565E7F-1805-46B0-8A31-E0DC2405E2EC}" dt="2023-08-23T10:36:24.327" v="223" actId="20577"/>
          <ac:spMkLst>
            <pc:docMk/>
            <pc:sldMk cId="2758624577" sldId="419"/>
            <ac:spMk id="2" creationId="{6734E246-26DA-4AC5-4710-EDE67F5862E9}"/>
          </ac:spMkLst>
        </pc:spChg>
        <pc:spChg chg="mod">
          <ac:chgData name="tien tran" userId="f5c0b7c74de91c7e" providerId="Windows Live" clId="Web-{4D565E7F-1805-46B0-8A31-E0DC2405E2EC}" dt="2023-08-23T10:35:50.748" v="218" actId="14100"/>
          <ac:spMkLst>
            <pc:docMk/>
            <pc:sldMk cId="2758624577" sldId="419"/>
            <ac:spMk id="3" creationId="{6D1790A4-BE98-CE25-17B7-8ACFA5072187}"/>
          </ac:spMkLst>
        </pc:spChg>
        <pc:picChg chg="add mod">
          <ac:chgData name="tien tran" userId="f5c0b7c74de91c7e" providerId="Windows Live" clId="Web-{4D565E7F-1805-46B0-8A31-E0DC2405E2EC}" dt="2023-08-23T10:36:06.514" v="222" actId="1076"/>
          <ac:picMkLst>
            <pc:docMk/>
            <pc:sldMk cId="2758624577" sldId="419"/>
            <ac:picMk id="5" creationId="{A86D2E48-0AB6-D1E4-0E01-51C2630F3931}"/>
          </ac:picMkLst>
        </pc:picChg>
      </pc:sldChg>
      <pc:sldChg chg="addSp delSp modSp new">
        <pc:chgData name="tien tran" userId="f5c0b7c74de91c7e" providerId="Windows Live" clId="Web-{4D565E7F-1805-46B0-8A31-E0DC2405E2EC}" dt="2023-08-24T01:38:26.683" v="459" actId="1076"/>
        <pc:sldMkLst>
          <pc:docMk/>
          <pc:sldMk cId="1421366550" sldId="420"/>
        </pc:sldMkLst>
        <pc:spChg chg="mod">
          <ac:chgData name="tien tran" userId="f5c0b7c74de91c7e" providerId="Windows Live" clId="Web-{4D565E7F-1805-46B0-8A31-E0DC2405E2EC}" dt="2023-08-24T01:38:16.495" v="455" actId="20577"/>
          <ac:spMkLst>
            <pc:docMk/>
            <pc:sldMk cId="1421366550" sldId="420"/>
            <ac:spMk id="2" creationId="{9F05E2D8-B939-BD47-EBB3-6CBD249E306E}"/>
          </ac:spMkLst>
        </pc:spChg>
        <pc:spChg chg="del">
          <ac:chgData name="tien tran" userId="f5c0b7c74de91c7e" providerId="Windows Live" clId="Web-{4D565E7F-1805-46B0-8A31-E0DC2405E2EC}" dt="2023-08-24T01:38:18.917" v="456"/>
          <ac:spMkLst>
            <pc:docMk/>
            <pc:sldMk cId="1421366550" sldId="420"/>
            <ac:spMk id="3" creationId="{1067DDAA-B51A-449D-2F35-411CC877731A}"/>
          </ac:spMkLst>
        </pc:spChg>
        <pc:picChg chg="add mod ord">
          <ac:chgData name="tien tran" userId="f5c0b7c74de91c7e" providerId="Windows Live" clId="Web-{4D565E7F-1805-46B0-8A31-E0DC2405E2EC}" dt="2023-08-24T01:38:19.870" v="457" actId="1076"/>
          <ac:picMkLst>
            <pc:docMk/>
            <pc:sldMk cId="1421366550" sldId="420"/>
            <ac:picMk id="5" creationId="{8C86E5E7-24BA-EA77-A67B-042DC2621846}"/>
          </ac:picMkLst>
        </pc:picChg>
        <pc:picChg chg="add mod">
          <ac:chgData name="tien tran" userId="f5c0b7c74de91c7e" providerId="Windows Live" clId="Web-{4D565E7F-1805-46B0-8A31-E0DC2405E2EC}" dt="2023-08-24T01:38:26.683" v="459" actId="1076"/>
          <ac:picMkLst>
            <pc:docMk/>
            <pc:sldMk cId="1421366550" sldId="420"/>
            <ac:picMk id="6" creationId="{DBBA3380-BF9A-4B22-EA5F-460DEDDD69EC}"/>
          </ac:picMkLst>
        </pc:picChg>
      </pc:sldChg>
      <pc:sldChg chg="addSp delSp modSp new">
        <pc:chgData name="tien tran" userId="f5c0b7c74de91c7e" providerId="Windows Live" clId="Web-{4D565E7F-1805-46B0-8A31-E0DC2405E2EC}" dt="2023-08-24T01:32:35.265" v="232" actId="14100"/>
        <pc:sldMkLst>
          <pc:docMk/>
          <pc:sldMk cId="4159814081" sldId="421"/>
        </pc:sldMkLst>
        <pc:spChg chg="mod">
          <ac:chgData name="tien tran" userId="f5c0b7c74de91c7e" providerId="Windows Live" clId="Web-{4D565E7F-1805-46B0-8A31-E0DC2405E2EC}" dt="2023-08-24T01:32:28.827" v="229" actId="20577"/>
          <ac:spMkLst>
            <pc:docMk/>
            <pc:sldMk cId="4159814081" sldId="421"/>
            <ac:spMk id="2" creationId="{64FBE150-7006-BFEB-7BBF-05AB31FCF36A}"/>
          </ac:spMkLst>
        </pc:spChg>
        <pc:spChg chg="del">
          <ac:chgData name="tien tran" userId="f5c0b7c74de91c7e" providerId="Windows Live" clId="Web-{4D565E7F-1805-46B0-8A31-E0DC2405E2EC}" dt="2023-08-24T01:32:29.702" v="230"/>
          <ac:spMkLst>
            <pc:docMk/>
            <pc:sldMk cId="4159814081" sldId="421"/>
            <ac:spMk id="3" creationId="{8BD419CA-ACE2-4520-C404-045A50BA403D}"/>
          </ac:spMkLst>
        </pc:spChg>
        <pc:picChg chg="add mod ord">
          <ac:chgData name="tien tran" userId="f5c0b7c74de91c7e" providerId="Windows Live" clId="Web-{4D565E7F-1805-46B0-8A31-E0DC2405E2EC}" dt="2023-08-24T01:32:35.265" v="232" actId="14100"/>
          <ac:picMkLst>
            <pc:docMk/>
            <pc:sldMk cId="4159814081" sldId="421"/>
            <ac:picMk id="5" creationId="{11DBB173-73E1-A793-A3D7-D18926996AB1}"/>
          </ac:picMkLst>
        </pc:picChg>
      </pc:sldChg>
      <pc:sldChg chg="addSp delSp modSp new">
        <pc:chgData name="tien tran" userId="f5c0b7c74de91c7e" providerId="Windows Live" clId="Web-{4D565E7F-1805-46B0-8A31-E0DC2405E2EC}" dt="2023-08-24T01:33:20.454" v="238" actId="14100"/>
        <pc:sldMkLst>
          <pc:docMk/>
          <pc:sldMk cId="2979650387" sldId="422"/>
        </pc:sldMkLst>
        <pc:spChg chg="mod">
          <ac:chgData name="tien tran" userId="f5c0b7c74de91c7e" providerId="Windows Live" clId="Web-{4D565E7F-1805-46B0-8A31-E0DC2405E2EC}" dt="2023-08-24T01:33:15.204" v="235" actId="20577"/>
          <ac:spMkLst>
            <pc:docMk/>
            <pc:sldMk cId="2979650387" sldId="422"/>
            <ac:spMk id="2" creationId="{AB6B6A15-CF89-5955-7DED-300F40B8518E}"/>
          </ac:spMkLst>
        </pc:spChg>
        <pc:spChg chg="del">
          <ac:chgData name="tien tran" userId="f5c0b7c74de91c7e" providerId="Windows Live" clId="Web-{4D565E7F-1805-46B0-8A31-E0DC2405E2EC}" dt="2023-08-24T01:33:16.641" v="236"/>
          <ac:spMkLst>
            <pc:docMk/>
            <pc:sldMk cId="2979650387" sldId="422"/>
            <ac:spMk id="3" creationId="{A9540879-4AC4-94D9-4401-1C1F00A778C0}"/>
          </ac:spMkLst>
        </pc:spChg>
        <pc:picChg chg="add mod ord">
          <ac:chgData name="tien tran" userId="f5c0b7c74de91c7e" providerId="Windows Live" clId="Web-{4D565E7F-1805-46B0-8A31-E0DC2405E2EC}" dt="2023-08-24T01:33:20.454" v="238" actId="14100"/>
          <ac:picMkLst>
            <pc:docMk/>
            <pc:sldMk cId="2979650387" sldId="422"/>
            <ac:picMk id="5" creationId="{DE294580-B19D-2ABB-674A-E42A883BCF5F}"/>
          </ac:picMkLst>
        </pc:picChg>
      </pc:sldChg>
      <pc:sldChg chg="addSp delSp modSp new">
        <pc:chgData name="tien tran" userId="f5c0b7c74de91c7e" providerId="Windows Live" clId="Web-{4D565E7F-1805-46B0-8A31-E0DC2405E2EC}" dt="2023-08-24T01:35:12.676" v="405"/>
        <pc:sldMkLst>
          <pc:docMk/>
          <pc:sldMk cId="1613869805" sldId="423"/>
        </pc:sldMkLst>
        <pc:spChg chg="mod">
          <ac:chgData name="tien tran" userId="f5c0b7c74de91c7e" providerId="Windows Live" clId="Web-{4D565E7F-1805-46B0-8A31-E0DC2405E2EC}" dt="2023-08-24T01:33:49.783" v="244" actId="20577"/>
          <ac:spMkLst>
            <pc:docMk/>
            <pc:sldMk cId="1613869805" sldId="423"/>
            <ac:spMk id="2" creationId="{8572FD8D-6A23-FA21-C071-C7022DB4A0F0}"/>
          </ac:spMkLst>
        </pc:spChg>
        <pc:spChg chg="del">
          <ac:chgData name="tien tran" userId="f5c0b7c74de91c7e" providerId="Windows Live" clId="Web-{4D565E7F-1805-46B0-8A31-E0DC2405E2EC}" dt="2023-08-24T01:33:51.330" v="245"/>
          <ac:spMkLst>
            <pc:docMk/>
            <pc:sldMk cId="1613869805" sldId="423"/>
            <ac:spMk id="3" creationId="{4D2EFE21-F54E-6FBE-E6D5-2DBF3F804431}"/>
          </ac:spMkLst>
        </pc:spChg>
        <pc:graphicFrameChg chg="add mod ord modGraphic">
          <ac:chgData name="tien tran" userId="f5c0b7c74de91c7e" providerId="Windows Live" clId="Web-{4D565E7F-1805-46B0-8A31-E0DC2405E2EC}" dt="2023-08-24T01:35:12.676" v="405"/>
          <ac:graphicFrameMkLst>
            <pc:docMk/>
            <pc:sldMk cId="1613869805" sldId="423"/>
            <ac:graphicFrameMk id="6" creationId="{071784C3-B4CE-F191-C548-17C28FFEC2F0}"/>
          </ac:graphicFrameMkLst>
        </pc:graphicFrameChg>
      </pc:sldChg>
      <pc:sldChg chg="addSp modSp new">
        <pc:chgData name="tien tran" userId="f5c0b7c74de91c7e" providerId="Windows Live" clId="Web-{4D565E7F-1805-46B0-8A31-E0DC2405E2EC}" dt="2023-08-24T01:37:04.071" v="439" actId="1076"/>
        <pc:sldMkLst>
          <pc:docMk/>
          <pc:sldMk cId="831595015" sldId="424"/>
        </pc:sldMkLst>
        <pc:spChg chg="mod">
          <ac:chgData name="tien tran" userId="f5c0b7c74de91c7e" providerId="Windows Live" clId="Web-{4D565E7F-1805-46B0-8A31-E0DC2405E2EC}" dt="2023-08-24T01:35:37.615" v="412" actId="20577"/>
          <ac:spMkLst>
            <pc:docMk/>
            <pc:sldMk cId="831595015" sldId="424"/>
            <ac:spMk id="2" creationId="{672A7C32-E339-2FAD-C322-D52557033F9D}"/>
          </ac:spMkLst>
        </pc:spChg>
        <pc:spChg chg="mod">
          <ac:chgData name="tien tran" userId="f5c0b7c74de91c7e" providerId="Windows Live" clId="Web-{4D565E7F-1805-46B0-8A31-E0DC2405E2EC}" dt="2023-08-24T01:36:58.414" v="435" actId="20577"/>
          <ac:spMkLst>
            <pc:docMk/>
            <pc:sldMk cId="831595015" sldId="424"/>
            <ac:spMk id="3" creationId="{5405F57F-ADBF-89D9-0363-5660163482FA}"/>
          </ac:spMkLst>
        </pc:spChg>
        <pc:picChg chg="add mod">
          <ac:chgData name="tien tran" userId="f5c0b7c74de91c7e" providerId="Windows Live" clId="Web-{4D565E7F-1805-46B0-8A31-E0DC2405E2EC}" dt="2023-08-24T01:37:04.071" v="439" actId="1076"/>
          <ac:picMkLst>
            <pc:docMk/>
            <pc:sldMk cId="831595015" sldId="424"/>
            <ac:picMk id="5" creationId="{5F8641A8-DCCC-6A24-D0CC-AA59486A789A}"/>
          </ac:picMkLst>
        </pc:picChg>
      </pc:sldChg>
      <pc:sldChg chg="addSp delSp modSp new">
        <pc:chgData name="tien tran" userId="f5c0b7c74de91c7e" providerId="Windows Live" clId="Web-{4D565E7F-1805-46B0-8A31-E0DC2405E2EC}" dt="2023-08-24T01:37:48.213" v="447" actId="1076"/>
        <pc:sldMkLst>
          <pc:docMk/>
          <pc:sldMk cId="1412549066" sldId="425"/>
        </pc:sldMkLst>
        <pc:spChg chg="mod">
          <ac:chgData name="tien tran" userId="f5c0b7c74de91c7e" providerId="Windows Live" clId="Web-{4D565E7F-1805-46B0-8A31-E0DC2405E2EC}" dt="2023-08-24T01:37:33.009" v="443" actId="20577"/>
          <ac:spMkLst>
            <pc:docMk/>
            <pc:sldMk cId="1412549066" sldId="425"/>
            <ac:spMk id="2" creationId="{DFAB12D5-1EFC-42C6-6912-A3CFEA697DA0}"/>
          </ac:spMkLst>
        </pc:spChg>
        <pc:spChg chg="del">
          <ac:chgData name="tien tran" userId="f5c0b7c74de91c7e" providerId="Windows Live" clId="Web-{4D565E7F-1805-46B0-8A31-E0DC2405E2EC}" dt="2023-08-24T01:37:44.822" v="444"/>
          <ac:spMkLst>
            <pc:docMk/>
            <pc:sldMk cId="1412549066" sldId="425"/>
            <ac:spMk id="3" creationId="{8C99059E-3BA6-A637-3027-017CCA26BE66}"/>
          </ac:spMkLst>
        </pc:spChg>
        <pc:picChg chg="add mod ord">
          <ac:chgData name="tien tran" userId="f5c0b7c74de91c7e" providerId="Windows Live" clId="Web-{4D565E7F-1805-46B0-8A31-E0DC2405E2EC}" dt="2023-08-24T01:37:48.213" v="447" actId="1076"/>
          <ac:picMkLst>
            <pc:docMk/>
            <pc:sldMk cId="1412549066" sldId="425"/>
            <ac:picMk id="5" creationId="{20F52914-40F4-C19E-E50D-5D0A4E8586B6}"/>
          </ac:picMkLst>
        </pc:picChg>
      </pc:sldChg>
      <pc:sldChg chg="addSp modSp new">
        <pc:chgData name="tien tran" userId="f5c0b7c74de91c7e" providerId="Windows Live" clId="Web-{4D565E7F-1805-46B0-8A31-E0DC2405E2EC}" dt="2023-08-24T01:47:43.014" v="477" actId="1076"/>
        <pc:sldMkLst>
          <pc:docMk/>
          <pc:sldMk cId="252233765" sldId="426"/>
        </pc:sldMkLst>
        <pc:spChg chg="mod">
          <ac:chgData name="tien tran" userId="f5c0b7c74de91c7e" providerId="Windows Live" clId="Web-{4D565E7F-1805-46B0-8A31-E0DC2405E2EC}" dt="2023-08-24T01:47:16.544" v="467" actId="20577"/>
          <ac:spMkLst>
            <pc:docMk/>
            <pc:sldMk cId="252233765" sldId="426"/>
            <ac:spMk id="2" creationId="{CE723E82-DD07-AEEB-D4AD-912D204BAFE2}"/>
          </ac:spMkLst>
        </pc:spChg>
        <pc:spChg chg="mod">
          <ac:chgData name="tien tran" userId="f5c0b7c74de91c7e" providerId="Windows Live" clId="Web-{4D565E7F-1805-46B0-8A31-E0DC2405E2EC}" dt="2023-08-24T01:47:37.670" v="474" actId="20577"/>
          <ac:spMkLst>
            <pc:docMk/>
            <pc:sldMk cId="252233765" sldId="426"/>
            <ac:spMk id="3" creationId="{F5A487F0-A033-D87B-09A1-9648F302345B}"/>
          </ac:spMkLst>
        </pc:spChg>
        <pc:picChg chg="add mod">
          <ac:chgData name="tien tran" userId="f5c0b7c74de91c7e" providerId="Windows Live" clId="Web-{4D565E7F-1805-46B0-8A31-E0DC2405E2EC}" dt="2023-08-24T01:47:43.014" v="477" actId="1076"/>
          <ac:picMkLst>
            <pc:docMk/>
            <pc:sldMk cId="252233765" sldId="426"/>
            <ac:picMk id="5" creationId="{EE51C0D8-6411-8874-51E5-A000941E859B}"/>
          </ac:picMkLst>
        </pc:picChg>
      </pc:sldChg>
      <pc:sldChg chg="addSp modSp new">
        <pc:chgData name="tien tran" userId="f5c0b7c74de91c7e" providerId="Windows Live" clId="Web-{4D565E7F-1805-46B0-8A31-E0DC2405E2EC}" dt="2023-08-24T01:49:03.626" v="489" actId="1076"/>
        <pc:sldMkLst>
          <pc:docMk/>
          <pc:sldMk cId="828019583" sldId="427"/>
        </pc:sldMkLst>
        <pc:spChg chg="mod">
          <ac:chgData name="tien tran" userId="f5c0b7c74de91c7e" providerId="Windows Live" clId="Web-{4D565E7F-1805-46B0-8A31-E0DC2405E2EC}" dt="2023-08-24T01:48:41.266" v="481" actId="20577"/>
          <ac:spMkLst>
            <pc:docMk/>
            <pc:sldMk cId="828019583" sldId="427"/>
            <ac:spMk id="2" creationId="{85FF28F7-BFD6-522D-302C-9CAB27BA4EB4}"/>
          </ac:spMkLst>
        </pc:spChg>
        <pc:spChg chg="mod">
          <ac:chgData name="tien tran" userId="f5c0b7c74de91c7e" providerId="Windows Live" clId="Web-{4D565E7F-1805-46B0-8A31-E0DC2405E2EC}" dt="2023-08-24T01:48:59.032" v="485" actId="20577"/>
          <ac:spMkLst>
            <pc:docMk/>
            <pc:sldMk cId="828019583" sldId="427"/>
            <ac:spMk id="3" creationId="{B8F8756A-B8A9-C5A7-E763-7512F21C046B}"/>
          </ac:spMkLst>
        </pc:spChg>
        <pc:picChg chg="add mod">
          <ac:chgData name="tien tran" userId="f5c0b7c74de91c7e" providerId="Windows Live" clId="Web-{4D565E7F-1805-46B0-8A31-E0DC2405E2EC}" dt="2023-08-24T01:49:03.626" v="489" actId="1076"/>
          <ac:picMkLst>
            <pc:docMk/>
            <pc:sldMk cId="828019583" sldId="427"/>
            <ac:picMk id="5" creationId="{1A748A32-0536-08DF-88D2-86FA9BB5E064}"/>
          </ac:picMkLst>
        </pc:picChg>
      </pc:sldChg>
      <pc:sldChg chg="addSp modSp new">
        <pc:chgData name="tien tran" userId="f5c0b7c74de91c7e" providerId="Windows Live" clId="Web-{4D565E7F-1805-46B0-8A31-E0DC2405E2EC}" dt="2023-08-24T01:50:15.003" v="519" actId="1076"/>
        <pc:sldMkLst>
          <pc:docMk/>
          <pc:sldMk cId="181353095" sldId="428"/>
        </pc:sldMkLst>
        <pc:spChg chg="mod">
          <ac:chgData name="tien tran" userId="f5c0b7c74de91c7e" providerId="Windows Live" clId="Web-{4D565E7F-1805-46B0-8A31-E0DC2405E2EC}" dt="2023-08-24T01:49:39.877" v="508" actId="20577"/>
          <ac:spMkLst>
            <pc:docMk/>
            <pc:sldMk cId="181353095" sldId="428"/>
            <ac:spMk id="2" creationId="{8B710DF1-F097-0850-AF98-4E07A951FB30}"/>
          </ac:spMkLst>
        </pc:spChg>
        <pc:spChg chg="mod">
          <ac:chgData name="tien tran" userId="f5c0b7c74de91c7e" providerId="Windows Live" clId="Web-{4D565E7F-1805-46B0-8A31-E0DC2405E2EC}" dt="2023-08-24T01:50:09.628" v="515" actId="20577"/>
          <ac:spMkLst>
            <pc:docMk/>
            <pc:sldMk cId="181353095" sldId="428"/>
            <ac:spMk id="3" creationId="{A248F650-097C-9F27-D16B-90831F23818A}"/>
          </ac:spMkLst>
        </pc:spChg>
        <pc:picChg chg="add mod">
          <ac:chgData name="tien tran" userId="f5c0b7c74de91c7e" providerId="Windows Live" clId="Web-{4D565E7F-1805-46B0-8A31-E0DC2405E2EC}" dt="2023-08-24T01:50:15.003" v="519" actId="1076"/>
          <ac:picMkLst>
            <pc:docMk/>
            <pc:sldMk cId="181353095" sldId="428"/>
            <ac:picMk id="5" creationId="{EED2680A-95D6-DFC2-D99A-9DBE27C75065}"/>
          </ac:picMkLst>
        </pc:picChg>
      </pc:sldChg>
      <pc:sldChg chg="addSp modSp new">
        <pc:chgData name="tien tran" userId="f5c0b7c74de91c7e" providerId="Windows Live" clId="Web-{4D565E7F-1805-46B0-8A31-E0DC2405E2EC}" dt="2023-08-24T01:51:09.114" v="529" actId="14100"/>
        <pc:sldMkLst>
          <pc:docMk/>
          <pc:sldMk cId="3832274418" sldId="429"/>
        </pc:sldMkLst>
        <pc:spChg chg="mod">
          <ac:chgData name="tien tran" userId="f5c0b7c74de91c7e" providerId="Windows Live" clId="Web-{4D565E7F-1805-46B0-8A31-E0DC2405E2EC}" dt="2023-08-24T01:50:52.786" v="524" actId="20577"/>
          <ac:spMkLst>
            <pc:docMk/>
            <pc:sldMk cId="3832274418" sldId="429"/>
            <ac:spMk id="2" creationId="{DF2273CC-0BC5-2818-2765-0B4196E5E473}"/>
          </ac:spMkLst>
        </pc:spChg>
        <pc:spChg chg="mod">
          <ac:chgData name="tien tran" userId="f5c0b7c74de91c7e" providerId="Windows Live" clId="Web-{4D565E7F-1805-46B0-8A31-E0DC2405E2EC}" dt="2023-08-24T01:51:05.286" v="526" actId="20577"/>
          <ac:spMkLst>
            <pc:docMk/>
            <pc:sldMk cId="3832274418" sldId="429"/>
            <ac:spMk id="3" creationId="{3F722B5A-A37C-D106-5B58-CBF272BFD95B}"/>
          </ac:spMkLst>
        </pc:spChg>
        <pc:picChg chg="add mod">
          <ac:chgData name="tien tran" userId="f5c0b7c74de91c7e" providerId="Windows Live" clId="Web-{4D565E7F-1805-46B0-8A31-E0DC2405E2EC}" dt="2023-08-24T01:51:09.114" v="529" actId="14100"/>
          <ac:picMkLst>
            <pc:docMk/>
            <pc:sldMk cId="3832274418" sldId="429"/>
            <ac:picMk id="5" creationId="{A5B71292-CAF8-3571-80EA-30EFAB8453AC}"/>
          </ac:picMkLst>
        </pc:picChg>
      </pc:sldChg>
      <pc:sldChg chg="addSp modSp new">
        <pc:chgData name="tien tran" userId="f5c0b7c74de91c7e" providerId="Windows Live" clId="Web-{4D565E7F-1805-46B0-8A31-E0DC2405E2EC}" dt="2023-08-24T01:52:11.382" v="538" actId="1076"/>
        <pc:sldMkLst>
          <pc:docMk/>
          <pc:sldMk cId="4033597049" sldId="430"/>
        </pc:sldMkLst>
        <pc:spChg chg="mod">
          <ac:chgData name="tien tran" userId="f5c0b7c74de91c7e" providerId="Windows Live" clId="Web-{4D565E7F-1805-46B0-8A31-E0DC2405E2EC}" dt="2023-08-24T01:51:55.944" v="534" actId="20577"/>
          <ac:spMkLst>
            <pc:docMk/>
            <pc:sldMk cId="4033597049" sldId="430"/>
            <ac:spMk id="2" creationId="{9D33FDA4-1004-4B39-A439-49AFB749B4FC}"/>
          </ac:spMkLst>
        </pc:spChg>
        <pc:spChg chg="mod">
          <ac:chgData name="tien tran" userId="f5c0b7c74de91c7e" providerId="Windows Live" clId="Web-{4D565E7F-1805-46B0-8A31-E0DC2405E2EC}" dt="2023-08-24T01:52:06.257" v="536" actId="20577"/>
          <ac:spMkLst>
            <pc:docMk/>
            <pc:sldMk cId="4033597049" sldId="430"/>
            <ac:spMk id="3" creationId="{6EE42F6E-FD9B-C5C1-C862-05AEF80601B9}"/>
          </ac:spMkLst>
        </pc:spChg>
        <pc:spChg chg="add">
          <ac:chgData name="tien tran" userId="f5c0b7c74de91c7e" providerId="Windows Live" clId="Web-{4D565E7F-1805-46B0-8A31-E0DC2405E2EC}" dt="2023-08-24T01:52:07.226" v="537"/>
          <ac:spMkLst>
            <pc:docMk/>
            <pc:sldMk cId="4033597049" sldId="430"/>
            <ac:spMk id="7" creationId="{C16ABCD1-72E3-4440-306B-79D767150874}"/>
          </ac:spMkLst>
        </pc:spChg>
        <pc:spChg chg="add">
          <ac:chgData name="tien tran" userId="f5c0b7c74de91c7e" providerId="Windows Live" clId="Web-{4D565E7F-1805-46B0-8A31-E0DC2405E2EC}" dt="2023-08-24T01:52:07.226" v="537"/>
          <ac:spMkLst>
            <pc:docMk/>
            <pc:sldMk cId="4033597049" sldId="430"/>
            <ac:spMk id="8" creationId="{08AD9B82-B5DC-B9AF-AB11-CC3EFCDFDCC1}"/>
          </ac:spMkLst>
        </pc:spChg>
        <pc:grpChg chg="add mod">
          <ac:chgData name="tien tran" userId="f5c0b7c74de91c7e" providerId="Windows Live" clId="Web-{4D565E7F-1805-46B0-8A31-E0DC2405E2EC}" dt="2023-08-24T01:52:11.382" v="538" actId="1076"/>
          <ac:grpSpMkLst>
            <pc:docMk/>
            <pc:sldMk cId="4033597049" sldId="430"/>
            <ac:grpSpMk id="5" creationId="{F936F989-01BC-B443-4B4E-DFAEAB34B258}"/>
          </ac:grpSpMkLst>
        </pc:grpChg>
        <pc:picChg chg="add">
          <ac:chgData name="tien tran" userId="f5c0b7c74de91c7e" providerId="Windows Live" clId="Web-{4D565E7F-1805-46B0-8A31-E0DC2405E2EC}" dt="2023-08-24T01:52:07.226" v="537"/>
          <ac:picMkLst>
            <pc:docMk/>
            <pc:sldMk cId="4033597049" sldId="430"/>
            <ac:picMk id="6" creationId="{60937754-6D01-50C7-64BD-5765F82FA829}"/>
          </ac:picMkLst>
        </pc:picChg>
      </pc:sldChg>
      <pc:sldChg chg="addSp modSp new">
        <pc:chgData name="tien tran" userId="f5c0b7c74de91c7e" providerId="Windows Live" clId="Web-{4D565E7F-1805-46B0-8A31-E0DC2405E2EC}" dt="2023-08-24T01:53:11.025" v="550" actId="14100"/>
        <pc:sldMkLst>
          <pc:docMk/>
          <pc:sldMk cId="3937379249" sldId="431"/>
        </pc:sldMkLst>
        <pc:spChg chg="mod">
          <ac:chgData name="tien tran" userId="f5c0b7c74de91c7e" providerId="Windows Live" clId="Web-{4D565E7F-1805-46B0-8A31-E0DC2405E2EC}" dt="2023-08-24T01:52:38.774" v="544" actId="20577"/>
          <ac:spMkLst>
            <pc:docMk/>
            <pc:sldMk cId="3937379249" sldId="431"/>
            <ac:spMk id="2" creationId="{E3405060-2F54-5C08-CAE3-EDA42641EB9D}"/>
          </ac:spMkLst>
        </pc:spChg>
        <pc:spChg chg="mod">
          <ac:chgData name="tien tran" userId="f5c0b7c74de91c7e" providerId="Windows Live" clId="Web-{4D565E7F-1805-46B0-8A31-E0DC2405E2EC}" dt="2023-08-24T01:53:06.634" v="547" actId="20577"/>
          <ac:spMkLst>
            <pc:docMk/>
            <pc:sldMk cId="3937379249" sldId="431"/>
            <ac:spMk id="3" creationId="{B4D78AA6-02CF-C2C0-0806-4B2B134938A1}"/>
          </ac:spMkLst>
        </pc:spChg>
        <pc:picChg chg="add mod">
          <ac:chgData name="tien tran" userId="f5c0b7c74de91c7e" providerId="Windows Live" clId="Web-{4D565E7F-1805-46B0-8A31-E0DC2405E2EC}" dt="2023-08-24T01:53:11.025" v="550" actId="14100"/>
          <ac:picMkLst>
            <pc:docMk/>
            <pc:sldMk cId="3937379249" sldId="431"/>
            <ac:picMk id="5" creationId="{86A91F54-E1F5-B305-9BD8-B84668289AA5}"/>
          </ac:picMkLst>
        </pc:picChg>
      </pc:sldChg>
      <pc:sldChg chg="addSp delSp modSp add replId">
        <pc:chgData name="tien tran" userId="f5c0b7c74de91c7e" providerId="Windows Live" clId="Web-{4D565E7F-1805-46B0-8A31-E0DC2405E2EC}" dt="2023-08-24T01:54:00.526" v="557" actId="14100"/>
        <pc:sldMkLst>
          <pc:docMk/>
          <pc:sldMk cId="4223690131" sldId="432"/>
        </pc:sldMkLst>
        <pc:spChg chg="mod">
          <ac:chgData name="tien tran" userId="f5c0b7c74de91c7e" providerId="Windows Live" clId="Web-{4D565E7F-1805-46B0-8A31-E0DC2405E2EC}" dt="2023-08-24T01:53:52.261" v="553" actId="20577"/>
          <ac:spMkLst>
            <pc:docMk/>
            <pc:sldMk cId="4223690131" sldId="432"/>
            <ac:spMk id="3" creationId="{B4D78AA6-02CF-C2C0-0806-4B2B134938A1}"/>
          </ac:spMkLst>
        </pc:spChg>
        <pc:picChg chg="del">
          <ac:chgData name="tien tran" userId="f5c0b7c74de91c7e" providerId="Windows Live" clId="Web-{4D565E7F-1805-46B0-8A31-E0DC2405E2EC}" dt="2023-08-24T01:53:54.933" v="554"/>
          <ac:picMkLst>
            <pc:docMk/>
            <pc:sldMk cId="4223690131" sldId="432"/>
            <ac:picMk id="5" creationId="{86A91F54-E1F5-B305-9BD8-B84668289AA5}"/>
          </ac:picMkLst>
        </pc:picChg>
        <pc:picChg chg="add mod">
          <ac:chgData name="tien tran" userId="f5c0b7c74de91c7e" providerId="Windows Live" clId="Web-{4D565E7F-1805-46B0-8A31-E0DC2405E2EC}" dt="2023-08-24T01:54:00.526" v="557" actId="14100"/>
          <ac:picMkLst>
            <pc:docMk/>
            <pc:sldMk cId="4223690131" sldId="432"/>
            <ac:picMk id="6" creationId="{C7361063-0800-8599-B911-44CF718A211F}"/>
          </ac:picMkLst>
        </pc:picChg>
      </pc:sldChg>
      <pc:sldChg chg="addSp modSp new">
        <pc:chgData name="tien tran" userId="f5c0b7c74de91c7e" providerId="Windows Live" clId="Web-{4D565E7F-1805-46B0-8A31-E0DC2405E2EC}" dt="2023-08-24T01:54:53.653" v="571" actId="14100"/>
        <pc:sldMkLst>
          <pc:docMk/>
          <pc:sldMk cId="2458328435" sldId="433"/>
        </pc:sldMkLst>
        <pc:spChg chg="mod">
          <ac:chgData name="tien tran" userId="f5c0b7c74de91c7e" providerId="Windows Live" clId="Web-{4D565E7F-1805-46B0-8A31-E0DC2405E2EC}" dt="2023-08-24T01:54:23.340" v="561" actId="20577"/>
          <ac:spMkLst>
            <pc:docMk/>
            <pc:sldMk cId="2458328435" sldId="433"/>
            <ac:spMk id="2" creationId="{36B16769-7758-76E8-E567-E133F3D59108}"/>
          </ac:spMkLst>
        </pc:spChg>
        <pc:spChg chg="mod">
          <ac:chgData name="tien tran" userId="f5c0b7c74de91c7e" providerId="Windows Live" clId="Web-{4D565E7F-1805-46B0-8A31-E0DC2405E2EC}" dt="2023-08-24T01:54:49.700" v="568" actId="20577"/>
          <ac:spMkLst>
            <pc:docMk/>
            <pc:sldMk cId="2458328435" sldId="433"/>
            <ac:spMk id="3" creationId="{EE83CE25-2C87-6968-A7E3-010E3B5466EC}"/>
          </ac:spMkLst>
        </pc:spChg>
        <pc:picChg chg="add mod">
          <ac:chgData name="tien tran" userId="f5c0b7c74de91c7e" providerId="Windows Live" clId="Web-{4D565E7F-1805-46B0-8A31-E0DC2405E2EC}" dt="2023-08-24T01:54:53.653" v="571" actId="14100"/>
          <ac:picMkLst>
            <pc:docMk/>
            <pc:sldMk cId="2458328435" sldId="433"/>
            <ac:picMk id="5" creationId="{E63CD7B9-A071-EDCC-95E2-9780D8E430D6}"/>
          </ac:picMkLst>
        </pc:picChg>
      </pc:sldChg>
      <pc:sldChg chg="addSp modSp new">
        <pc:chgData name="tien tran" userId="f5c0b7c74de91c7e" providerId="Windows Live" clId="Web-{4D565E7F-1805-46B0-8A31-E0DC2405E2EC}" dt="2023-08-24T01:55:41.499" v="581" actId="14100"/>
        <pc:sldMkLst>
          <pc:docMk/>
          <pc:sldMk cId="3813018557" sldId="434"/>
        </pc:sldMkLst>
        <pc:spChg chg="mod">
          <ac:chgData name="tien tran" userId="f5c0b7c74de91c7e" providerId="Windows Live" clId="Web-{4D565E7F-1805-46B0-8A31-E0DC2405E2EC}" dt="2023-08-24T01:55:21.717" v="576" actId="20577"/>
          <ac:spMkLst>
            <pc:docMk/>
            <pc:sldMk cId="3813018557" sldId="434"/>
            <ac:spMk id="2" creationId="{814104FE-BD12-0EEE-043B-94423C6673C7}"/>
          </ac:spMkLst>
        </pc:spChg>
        <pc:spChg chg="mod">
          <ac:chgData name="tien tran" userId="f5c0b7c74de91c7e" providerId="Windows Live" clId="Web-{4D565E7F-1805-46B0-8A31-E0DC2405E2EC}" dt="2023-08-24T01:55:36.702" v="578" actId="20577"/>
          <ac:spMkLst>
            <pc:docMk/>
            <pc:sldMk cId="3813018557" sldId="434"/>
            <ac:spMk id="3" creationId="{F86ADCA5-790A-E49F-6AE7-D10FF93591C8}"/>
          </ac:spMkLst>
        </pc:spChg>
        <pc:picChg chg="add mod">
          <ac:chgData name="tien tran" userId="f5c0b7c74de91c7e" providerId="Windows Live" clId="Web-{4D565E7F-1805-46B0-8A31-E0DC2405E2EC}" dt="2023-08-24T01:55:41.499" v="581" actId="14100"/>
          <ac:picMkLst>
            <pc:docMk/>
            <pc:sldMk cId="3813018557" sldId="434"/>
            <ac:picMk id="5" creationId="{540CEB3B-3947-2497-7328-3AADE3CF4B27}"/>
          </ac:picMkLst>
        </pc:picChg>
      </pc:sldChg>
      <pc:sldChg chg="addSp modSp new">
        <pc:chgData name="tien tran" userId="f5c0b7c74de91c7e" providerId="Windows Live" clId="Web-{4D565E7F-1805-46B0-8A31-E0DC2405E2EC}" dt="2023-08-24T01:56:36.172" v="594" actId="1076"/>
        <pc:sldMkLst>
          <pc:docMk/>
          <pc:sldMk cId="2739930124" sldId="435"/>
        </pc:sldMkLst>
        <pc:spChg chg="mod">
          <ac:chgData name="tien tran" userId="f5c0b7c74de91c7e" providerId="Windows Live" clId="Web-{4D565E7F-1805-46B0-8A31-E0DC2405E2EC}" dt="2023-08-24T01:56:05.077" v="586" actId="20577"/>
          <ac:spMkLst>
            <pc:docMk/>
            <pc:sldMk cId="2739930124" sldId="435"/>
            <ac:spMk id="2" creationId="{2C16CE5E-D0F3-7449-0DA2-A38B376D0920}"/>
          </ac:spMkLst>
        </pc:spChg>
        <pc:spChg chg="mod">
          <ac:chgData name="tien tran" userId="f5c0b7c74de91c7e" providerId="Windows Live" clId="Web-{4D565E7F-1805-46B0-8A31-E0DC2405E2EC}" dt="2023-08-24T01:56:30.531" v="590" actId="20577"/>
          <ac:spMkLst>
            <pc:docMk/>
            <pc:sldMk cId="2739930124" sldId="435"/>
            <ac:spMk id="3" creationId="{8F16EF22-49F8-80BE-FBE0-0A0CA5C66573}"/>
          </ac:spMkLst>
        </pc:spChg>
        <pc:picChg chg="add mod">
          <ac:chgData name="tien tran" userId="f5c0b7c74de91c7e" providerId="Windows Live" clId="Web-{4D565E7F-1805-46B0-8A31-E0DC2405E2EC}" dt="2023-08-24T01:56:36.172" v="594" actId="1076"/>
          <ac:picMkLst>
            <pc:docMk/>
            <pc:sldMk cId="2739930124" sldId="435"/>
            <ac:picMk id="5" creationId="{4E4197EF-5E82-1A98-2D96-600087D4BECA}"/>
          </ac:picMkLst>
        </pc:picChg>
      </pc:sldChg>
      <pc:sldChg chg="addSp modSp new">
        <pc:chgData name="tien tran" userId="f5c0b7c74de91c7e" providerId="Windows Live" clId="Web-{4D565E7F-1805-46B0-8A31-E0DC2405E2EC}" dt="2023-08-24T02:02:15.090" v="611" actId="1076"/>
        <pc:sldMkLst>
          <pc:docMk/>
          <pc:sldMk cId="2023178244" sldId="436"/>
        </pc:sldMkLst>
        <pc:spChg chg="mod">
          <ac:chgData name="tien tran" userId="f5c0b7c74de91c7e" providerId="Windows Live" clId="Web-{4D565E7F-1805-46B0-8A31-E0DC2405E2EC}" dt="2023-08-24T02:01:36.495" v="600" actId="20577"/>
          <ac:spMkLst>
            <pc:docMk/>
            <pc:sldMk cId="2023178244" sldId="436"/>
            <ac:spMk id="2" creationId="{13ACD650-00E9-84F1-7CFA-35583FEADA22}"/>
          </ac:spMkLst>
        </pc:spChg>
        <pc:spChg chg="mod">
          <ac:chgData name="tien tran" userId="f5c0b7c74de91c7e" providerId="Windows Live" clId="Web-{4D565E7F-1805-46B0-8A31-E0DC2405E2EC}" dt="2023-08-24T02:01:54.636" v="605" actId="20577"/>
          <ac:spMkLst>
            <pc:docMk/>
            <pc:sldMk cId="2023178244" sldId="436"/>
            <ac:spMk id="3" creationId="{3E2E8855-6377-DFEB-48C5-17DA0B459818}"/>
          </ac:spMkLst>
        </pc:spChg>
        <pc:picChg chg="add mod">
          <ac:chgData name="tien tran" userId="f5c0b7c74de91c7e" providerId="Windows Live" clId="Web-{4D565E7F-1805-46B0-8A31-E0DC2405E2EC}" dt="2023-08-24T02:02:15.090" v="611" actId="1076"/>
          <ac:picMkLst>
            <pc:docMk/>
            <pc:sldMk cId="2023178244" sldId="436"/>
            <ac:picMk id="5" creationId="{56BEC0AD-96EE-B2AB-DBFA-EF5175D78192}"/>
          </ac:picMkLst>
        </pc:picChg>
        <pc:picChg chg="add mod">
          <ac:chgData name="tien tran" userId="f5c0b7c74de91c7e" providerId="Windows Live" clId="Web-{4D565E7F-1805-46B0-8A31-E0DC2405E2EC}" dt="2023-08-24T02:02:12.512" v="610" actId="14100"/>
          <ac:picMkLst>
            <pc:docMk/>
            <pc:sldMk cId="2023178244" sldId="436"/>
            <ac:picMk id="6" creationId="{C2A9BC23-6C33-142F-0094-89956AC9C221}"/>
          </ac:picMkLst>
        </pc:picChg>
      </pc:sldChg>
      <pc:sldChg chg="addSp modSp new">
        <pc:chgData name="tien tran" userId="f5c0b7c74de91c7e" providerId="Windows Live" clId="Web-{4D565E7F-1805-46B0-8A31-E0DC2405E2EC}" dt="2023-08-24T02:03:05.810" v="622" actId="1076"/>
        <pc:sldMkLst>
          <pc:docMk/>
          <pc:sldMk cId="60906771" sldId="437"/>
        </pc:sldMkLst>
        <pc:spChg chg="mod">
          <ac:chgData name="tien tran" userId="f5c0b7c74de91c7e" providerId="Windows Live" clId="Web-{4D565E7F-1805-46B0-8A31-E0DC2405E2EC}" dt="2023-08-24T02:02:48.028" v="616" actId="20577"/>
          <ac:spMkLst>
            <pc:docMk/>
            <pc:sldMk cId="60906771" sldId="437"/>
            <ac:spMk id="2" creationId="{FDE08EA2-EDE8-0537-8D37-EE031D5B61CA}"/>
          </ac:spMkLst>
        </pc:spChg>
        <pc:spChg chg="mod">
          <ac:chgData name="tien tran" userId="f5c0b7c74de91c7e" providerId="Windows Live" clId="Web-{4D565E7F-1805-46B0-8A31-E0DC2405E2EC}" dt="2023-08-24T02:03:00.607" v="618" actId="20577"/>
          <ac:spMkLst>
            <pc:docMk/>
            <pc:sldMk cId="60906771" sldId="437"/>
            <ac:spMk id="3" creationId="{7FF11851-6C0D-A6CA-5DE2-810070C17C3D}"/>
          </ac:spMkLst>
        </pc:spChg>
        <pc:picChg chg="add mod">
          <ac:chgData name="tien tran" userId="f5c0b7c74de91c7e" providerId="Windows Live" clId="Web-{4D565E7F-1805-46B0-8A31-E0DC2405E2EC}" dt="2023-08-24T02:03:05.810" v="622" actId="1076"/>
          <ac:picMkLst>
            <pc:docMk/>
            <pc:sldMk cId="60906771" sldId="437"/>
            <ac:picMk id="5" creationId="{9390D2C9-B820-7F6B-EE10-23535DEEECFD}"/>
          </ac:picMkLst>
        </pc:picChg>
      </pc:sldChg>
      <pc:sldChg chg="addSp modSp new">
        <pc:chgData name="tien tran" userId="f5c0b7c74de91c7e" providerId="Windows Live" clId="Web-{4D565E7F-1805-46B0-8A31-E0DC2405E2EC}" dt="2023-08-24T02:04:05.312" v="634" actId="1076"/>
        <pc:sldMkLst>
          <pc:docMk/>
          <pc:sldMk cId="2482495546" sldId="438"/>
        </pc:sldMkLst>
        <pc:spChg chg="mod">
          <ac:chgData name="tien tran" userId="f5c0b7c74de91c7e" providerId="Windows Live" clId="Web-{4D565E7F-1805-46B0-8A31-E0DC2405E2EC}" dt="2023-08-24T02:03:35.155" v="628" actId="20577"/>
          <ac:spMkLst>
            <pc:docMk/>
            <pc:sldMk cId="2482495546" sldId="438"/>
            <ac:spMk id="2" creationId="{6B2B8015-DEB5-9FFC-4E9B-F4C9C157D7CF}"/>
          </ac:spMkLst>
        </pc:spChg>
        <pc:spChg chg="mod">
          <ac:chgData name="tien tran" userId="f5c0b7c74de91c7e" providerId="Windows Live" clId="Web-{4D565E7F-1805-46B0-8A31-E0DC2405E2EC}" dt="2023-08-24T02:03:53.796" v="630" actId="20577"/>
          <ac:spMkLst>
            <pc:docMk/>
            <pc:sldMk cId="2482495546" sldId="438"/>
            <ac:spMk id="3" creationId="{49C6DAE5-FC40-02FB-5C91-5A467D6CCAF5}"/>
          </ac:spMkLst>
        </pc:spChg>
        <pc:picChg chg="add mod">
          <ac:chgData name="tien tran" userId="f5c0b7c74de91c7e" providerId="Windows Live" clId="Web-{4D565E7F-1805-46B0-8A31-E0DC2405E2EC}" dt="2023-08-24T02:04:05.312" v="634" actId="1076"/>
          <ac:picMkLst>
            <pc:docMk/>
            <pc:sldMk cId="2482495546" sldId="438"/>
            <ac:picMk id="5" creationId="{E70C72D5-7BB5-6142-7E7E-4856E89EA0A6}"/>
          </ac:picMkLst>
        </pc:picChg>
      </pc:sldChg>
      <pc:sldChg chg="addSp modSp new">
        <pc:chgData name="tien tran" userId="f5c0b7c74de91c7e" providerId="Windows Live" clId="Web-{4D565E7F-1805-46B0-8A31-E0DC2405E2EC}" dt="2023-08-24T02:04:51.579" v="645" actId="1076"/>
        <pc:sldMkLst>
          <pc:docMk/>
          <pc:sldMk cId="3890089087" sldId="439"/>
        </pc:sldMkLst>
        <pc:spChg chg="mod">
          <ac:chgData name="tien tran" userId="f5c0b7c74de91c7e" providerId="Windows Live" clId="Web-{4D565E7F-1805-46B0-8A31-E0DC2405E2EC}" dt="2023-08-24T02:04:34.048" v="639" actId="20577"/>
          <ac:spMkLst>
            <pc:docMk/>
            <pc:sldMk cId="3890089087" sldId="439"/>
            <ac:spMk id="2" creationId="{2784F02C-8AFE-FD4A-E855-1D69E1D62AE3}"/>
          </ac:spMkLst>
        </pc:spChg>
        <pc:spChg chg="mod">
          <ac:chgData name="tien tran" userId="f5c0b7c74de91c7e" providerId="Windows Live" clId="Web-{4D565E7F-1805-46B0-8A31-E0DC2405E2EC}" dt="2023-08-24T02:04:45.610" v="641" actId="20577"/>
          <ac:spMkLst>
            <pc:docMk/>
            <pc:sldMk cId="3890089087" sldId="439"/>
            <ac:spMk id="3" creationId="{C9ADE42B-76B5-E453-4974-0F3860ED32F6}"/>
          </ac:spMkLst>
        </pc:spChg>
        <pc:picChg chg="add mod">
          <ac:chgData name="tien tran" userId="f5c0b7c74de91c7e" providerId="Windows Live" clId="Web-{4D565E7F-1805-46B0-8A31-E0DC2405E2EC}" dt="2023-08-24T02:04:51.579" v="645" actId="1076"/>
          <ac:picMkLst>
            <pc:docMk/>
            <pc:sldMk cId="3890089087" sldId="439"/>
            <ac:picMk id="5" creationId="{1F7F15CA-1549-0AF0-033F-F7437ECDEB7B}"/>
          </ac:picMkLst>
        </pc:picChg>
      </pc:sldChg>
    </pc:docChg>
  </pc:docChgLst>
  <pc:docChgLst>
    <pc:chgData name="tien tran" userId="f5c0b7c74de91c7e" providerId="Windows Live" clId="Web-{865B6130-B390-4B21-9D0E-2CB8F4A8F58E}"/>
    <pc:docChg chg="addSld modSld">
      <pc:chgData name="tien tran" userId="f5c0b7c74de91c7e" providerId="Windows Live" clId="Web-{865B6130-B390-4B21-9D0E-2CB8F4A8F58E}" dt="2023-08-16T09:05:14.889" v="84" actId="20577"/>
      <pc:docMkLst>
        <pc:docMk/>
      </pc:docMkLst>
      <pc:sldChg chg="modSp add replId">
        <pc:chgData name="tien tran" userId="f5c0b7c74de91c7e" providerId="Windows Live" clId="Web-{865B6130-B390-4B21-9D0E-2CB8F4A8F58E}" dt="2023-08-16T09:05:14.889" v="84" actId="20577"/>
        <pc:sldMkLst>
          <pc:docMk/>
          <pc:sldMk cId="1169462280" sldId="479"/>
        </pc:sldMkLst>
        <pc:spChg chg="mod">
          <ac:chgData name="tien tran" userId="f5c0b7c74de91c7e" providerId="Windows Live" clId="Web-{865B6130-B390-4B21-9D0E-2CB8F4A8F58E}" dt="2023-08-16T09:05:14.889" v="84" actId="20577"/>
          <ac:spMkLst>
            <pc:docMk/>
            <pc:sldMk cId="1169462280" sldId="479"/>
            <ac:spMk id="3" creationId="{4CAF9704-50E6-0539-918A-67DC075BDE1E}"/>
          </ac:spMkLst>
        </pc:spChg>
      </pc:sldChg>
    </pc:docChg>
  </pc:docChgLst>
  <pc:docChgLst>
    <pc:chgData name="tien tran" userId="f5c0b7c74de91c7e" providerId="Windows Live" clId="Web-{0A40E021-9480-4B7B-BD2B-6C3C7EE563F1}"/>
    <pc:docChg chg="delSld modSld">
      <pc:chgData name="tien tran" userId="f5c0b7c74de91c7e" providerId="Windows Live" clId="Web-{0A40E021-9480-4B7B-BD2B-6C3C7EE563F1}" dt="2023-08-23T09:39:37.291" v="45" actId="20577"/>
      <pc:docMkLst>
        <pc:docMk/>
      </pc:docMkLst>
      <pc:sldChg chg="modSp">
        <pc:chgData name="tien tran" userId="f5c0b7c74de91c7e" providerId="Windows Live" clId="Web-{0A40E021-9480-4B7B-BD2B-6C3C7EE563F1}" dt="2023-08-23T09:39:37.291" v="45" actId="20577"/>
        <pc:sldMkLst>
          <pc:docMk/>
          <pc:sldMk cId="0" sldId="257"/>
        </pc:sldMkLst>
        <pc:spChg chg="mod">
          <ac:chgData name="tien tran" userId="f5c0b7c74de91c7e" providerId="Windows Live" clId="Web-{0A40E021-9480-4B7B-BD2B-6C3C7EE563F1}" dt="2023-08-23T09:39:37.291" v="45" actId="20577"/>
          <ac:spMkLst>
            <pc:docMk/>
            <pc:sldMk cId="0" sldId="257"/>
            <ac:spMk id="190467" creationId="{00000000-0000-0000-0000-000000000000}"/>
          </ac:spMkLst>
        </pc:spChg>
      </pc:sldChg>
      <pc:sldChg chg="del">
        <pc:chgData name="tien tran" userId="f5c0b7c74de91c7e" providerId="Windows Live" clId="Web-{0A40E021-9480-4B7B-BD2B-6C3C7EE563F1}" dt="2023-08-23T09:35:48.505" v="12"/>
        <pc:sldMkLst>
          <pc:docMk/>
          <pc:sldMk cId="3729329251" sldId="433"/>
        </pc:sldMkLst>
      </pc:sldChg>
      <pc:sldChg chg="del">
        <pc:chgData name="tien tran" userId="f5c0b7c74de91c7e" providerId="Windows Live" clId="Web-{0A40E021-9480-4B7B-BD2B-6C3C7EE563F1}" dt="2023-08-23T09:35:48.505" v="13"/>
        <pc:sldMkLst>
          <pc:docMk/>
          <pc:sldMk cId="3101371877" sldId="434"/>
        </pc:sldMkLst>
      </pc:sldChg>
      <pc:sldChg chg="del">
        <pc:chgData name="tien tran" userId="f5c0b7c74de91c7e" providerId="Windows Live" clId="Web-{0A40E021-9480-4B7B-BD2B-6C3C7EE563F1}" dt="2023-08-23T09:35:48.521" v="24"/>
        <pc:sldMkLst>
          <pc:docMk/>
          <pc:sldMk cId="2338905664" sldId="435"/>
        </pc:sldMkLst>
      </pc:sldChg>
      <pc:sldChg chg="del">
        <pc:chgData name="tien tran" userId="f5c0b7c74de91c7e" providerId="Windows Live" clId="Web-{0A40E021-9480-4B7B-BD2B-6C3C7EE563F1}" dt="2023-08-23T09:35:48.505" v="11"/>
        <pc:sldMkLst>
          <pc:docMk/>
          <pc:sldMk cId="3101003691" sldId="437"/>
        </pc:sldMkLst>
      </pc:sldChg>
      <pc:sldChg chg="del">
        <pc:chgData name="tien tran" userId="f5c0b7c74de91c7e" providerId="Windows Live" clId="Web-{0A40E021-9480-4B7B-BD2B-6C3C7EE563F1}" dt="2023-08-23T09:35:48.505" v="8"/>
        <pc:sldMkLst>
          <pc:docMk/>
          <pc:sldMk cId="3484366298" sldId="439"/>
        </pc:sldMkLst>
      </pc:sldChg>
      <pc:sldChg chg="del">
        <pc:chgData name="tien tran" userId="f5c0b7c74de91c7e" providerId="Windows Live" clId="Web-{0A40E021-9480-4B7B-BD2B-6C3C7EE563F1}" dt="2023-08-23T09:35:48.552" v="39"/>
        <pc:sldMkLst>
          <pc:docMk/>
          <pc:sldMk cId="2898175485" sldId="442"/>
        </pc:sldMkLst>
      </pc:sldChg>
      <pc:sldChg chg="del">
        <pc:chgData name="tien tran" userId="f5c0b7c74de91c7e" providerId="Windows Live" clId="Web-{0A40E021-9480-4B7B-BD2B-6C3C7EE563F1}" dt="2023-08-23T09:35:48.552" v="38"/>
        <pc:sldMkLst>
          <pc:docMk/>
          <pc:sldMk cId="1652033460" sldId="443"/>
        </pc:sldMkLst>
      </pc:sldChg>
      <pc:sldChg chg="del">
        <pc:chgData name="tien tran" userId="f5c0b7c74de91c7e" providerId="Windows Live" clId="Web-{0A40E021-9480-4B7B-BD2B-6C3C7EE563F1}" dt="2023-08-23T09:35:48.538" v="36"/>
        <pc:sldMkLst>
          <pc:docMk/>
          <pc:sldMk cId="2826315926" sldId="444"/>
        </pc:sldMkLst>
      </pc:sldChg>
      <pc:sldChg chg="del">
        <pc:chgData name="tien tran" userId="f5c0b7c74de91c7e" providerId="Windows Live" clId="Web-{0A40E021-9480-4B7B-BD2B-6C3C7EE563F1}" dt="2023-08-23T09:35:48.538" v="35"/>
        <pc:sldMkLst>
          <pc:docMk/>
          <pc:sldMk cId="3024936694" sldId="445"/>
        </pc:sldMkLst>
      </pc:sldChg>
      <pc:sldChg chg="del">
        <pc:chgData name="tien tran" userId="f5c0b7c74de91c7e" providerId="Windows Live" clId="Web-{0A40E021-9480-4B7B-BD2B-6C3C7EE563F1}" dt="2023-08-23T09:35:48.538" v="34"/>
        <pc:sldMkLst>
          <pc:docMk/>
          <pc:sldMk cId="551425138" sldId="446"/>
        </pc:sldMkLst>
      </pc:sldChg>
      <pc:sldChg chg="del">
        <pc:chgData name="tien tran" userId="f5c0b7c74de91c7e" providerId="Windows Live" clId="Web-{0A40E021-9480-4B7B-BD2B-6C3C7EE563F1}" dt="2023-08-23T09:35:48.538" v="33"/>
        <pc:sldMkLst>
          <pc:docMk/>
          <pc:sldMk cId="1813781525" sldId="447"/>
        </pc:sldMkLst>
      </pc:sldChg>
      <pc:sldChg chg="del">
        <pc:chgData name="tien tran" userId="f5c0b7c74de91c7e" providerId="Windows Live" clId="Web-{0A40E021-9480-4B7B-BD2B-6C3C7EE563F1}" dt="2023-08-23T09:35:48.538" v="32"/>
        <pc:sldMkLst>
          <pc:docMk/>
          <pc:sldMk cId="3637023688" sldId="448"/>
        </pc:sldMkLst>
      </pc:sldChg>
      <pc:sldChg chg="del">
        <pc:chgData name="tien tran" userId="f5c0b7c74de91c7e" providerId="Windows Live" clId="Web-{0A40E021-9480-4B7B-BD2B-6C3C7EE563F1}" dt="2023-08-23T09:35:48.538" v="29"/>
        <pc:sldMkLst>
          <pc:docMk/>
          <pc:sldMk cId="3418892251" sldId="449"/>
        </pc:sldMkLst>
      </pc:sldChg>
      <pc:sldChg chg="del">
        <pc:chgData name="tien tran" userId="f5c0b7c74de91c7e" providerId="Windows Live" clId="Web-{0A40E021-9480-4B7B-BD2B-6C3C7EE563F1}" dt="2023-08-23T09:35:48.538" v="28"/>
        <pc:sldMkLst>
          <pc:docMk/>
          <pc:sldMk cId="2960016461" sldId="450"/>
        </pc:sldMkLst>
      </pc:sldChg>
      <pc:sldChg chg="del">
        <pc:chgData name="tien tran" userId="f5c0b7c74de91c7e" providerId="Windows Live" clId="Web-{0A40E021-9480-4B7B-BD2B-6C3C7EE563F1}" dt="2023-08-23T09:35:48.521" v="26"/>
        <pc:sldMkLst>
          <pc:docMk/>
          <pc:sldMk cId="3782154446" sldId="451"/>
        </pc:sldMkLst>
      </pc:sldChg>
      <pc:sldChg chg="del">
        <pc:chgData name="tien tran" userId="f5c0b7c74de91c7e" providerId="Windows Live" clId="Web-{0A40E021-9480-4B7B-BD2B-6C3C7EE563F1}" dt="2023-08-23T09:35:48.521" v="20"/>
        <pc:sldMkLst>
          <pc:docMk/>
          <pc:sldMk cId="2205607508" sldId="452"/>
        </pc:sldMkLst>
      </pc:sldChg>
      <pc:sldChg chg="del">
        <pc:chgData name="tien tran" userId="f5c0b7c74de91c7e" providerId="Windows Live" clId="Web-{0A40E021-9480-4B7B-BD2B-6C3C7EE563F1}" dt="2023-08-23T09:35:48.521" v="25"/>
        <pc:sldMkLst>
          <pc:docMk/>
          <pc:sldMk cId="4278724821" sldId="453"/>
        </pc:sldMkLst>
      </pc:sldChg>
      <pc:sldChg chg="del">
        <pc:chgData name="tien tran" userId="f5c0b7c74de91c7e" providerId="Windows Live" clId="Web-{0A40E021-9480-4B7B-BD2B-6C3C7EE563F1}" dt="2023-08-23T09:35:48.521" v="27"/>
        <pc:sldMkLst>
          <pc:docMk/>
          <pc:sldMk cId="2018105247" sldId="454"/>
        </pc:sldMkLst>
      </pc:sldChg>
      <pc:sldChg chg="del">
        <pc:chgData name="tien tran" userId="f5c0b7c74de91c7e" providerId="Windows Live" clId="Web-{0A40E021-9480-4B7B-BD2B-6C3C7EE563F1}" dt="2023-08-23T09:35:48.521" v="23"/>
        <pc:sldMkLst>
          <pc:docMk/>
          <pc:sldMk cId="462244606" sldId="455"/>
        </pc:sldMkLst>
      </pc:sldChg>
      <pc:sldChg chg="del">
        <pc:chgData name="tien tran" userId="f5c0b7c74de91c7e" providerId="Windows Live" clId="Web-{0A40E021-9480-4B7B-BD2B-6C3C7EE563F1}" dt="2023-08-23T09:35:48.521" v="22"/>
        <pc:sldMkLst>
          <pc:docMk/>
          <pc:sldMk cId="2490307678" sldId="456"/>
        </pc:sldMkLst>
      </pc:sldChg>
      <pc:sldChg chg="del">
        <pc:chgData name="tien tran" userId="f5c0b7c74de91c7e" providerId="Windows Live" clId="Web-{0A40E021-9480-4B7B-BD2B-6C3C7EE563F1}" dt="2023-08-23T09:35:48.521" v="21"/>
        <pc:sldMkLst>
          <pc:docMk/>
          <pc:sldMk cId="2453985259" sldId="457"/>
        </pc:sldMkLst>
      </pc:sldChg>
      <pc:sldChg chg="del">
        <pc:chgData name="tien tran" userId="f5c0b7c74de91c7e" providerId="Windows Live" clId="Web-{0A40E021-9480-4B7B-BD2B-6C3C7EE563F1}" dt="2023-08-23T09:35:48.521" v="19"/>
        <pc:sldMkLst>
          <pc:docMk/>
          <pc:sldMk cId="1691876928" sldId="458"/>
        </pc:sldMkLst>
      </pc:sldChg>
      <pc:sldChg chg="del">
        <pc:chgData name="tien tran" userId="f5c0b7c74de91c7e" providerId="Windows Live" clId="Web-{0A40E021-9480-4B7B-BD2B-6C3C7EE563F1}" dt="2023-08-23T09:35:48.521" v="18"/>
        <pc:sldMkLst>
          <pc:docMk/>
          <pc:sldMk cId="1592320012" sldId="459"/>
        </pc:sldMkLst>
      </pc:sldChg>
      <pc:sldChg chg="del">
        <pc:chgData name="tien tran" userId="f5c0b7c74de91c7e" providerId="Windows Live" clId="Web-{0A40E021-9480-4B7B-BD2B-6C3C7EE563F1}" dt="2023-08-23T09:35:48.521" v="16"/>
        <pc:sldMkLst>
          <pc:docMk/>
          <pc:sldMk cId="4272214377" sldId="460"/>
        </pc:sldMkLst>
      </pc:sldChg>
      <pc:sldChg chg="del">
        <pc:chgData name="tien tran" userId="f5c0b7c74de91c7e" providerId="Windows Live" clId="Web-{0A40E021-9480-4B7B-BD2B-6C3C7EE563F1}" dt="2023-08-23T09:35:48.521" v="17"/>
        <pc:sldMkLst>
          <pc:docMk/>
          <pc:sldMk cId="506047178" sldId="461"/>
        </pc:sldMkLst>
      </pc:sldChg>
      <pc:sldChg chg="del">
        <pc:chgData name="tien tran" userId="f5c0b7c74de91c7e" providerId="Windows Live" clId="Web-{0A40E021-9480-4B7B-BD2B-6C3C7EE563F1}" dt="2023-08-23T09:35:48.505" v="9"/>
        <pc:sldMkLst>
          <pc:docMk/>
          <pc:sldMk cId="3053965576" sldId="462"/>
        </pc:sldMkLst>
      </pc:sldChg>
      <pc:sldChg chg="del">
        <pc:chgData name="tien tran" userId="f5c0b7c74de91c7e" providerId="Windows Live" clId="Web-{0A40E021-9480-4B7B-BD2B-6C3C7EE563F1}" dt="2023-08-23T09:35:48.505" v="14"/>
        <pc:sldMkLst>
          <pc:docMk/>
          <pc:sldMk cId="2855095161" sldId="463"/>
        </pc:sldMkLst>
      </pc:sldChg>
      <pc:sldChg chg="del">
        <pc:chgData name="tien tran" userId="f5c0b7c74de91c7e" providerId="Windows Live" clId="Web-{0A40E021-9480-4B7B-BD2B-6C3C7EE563F1}" dt="2023-08-23T09:35:48.505" v="15"/>
        <pc:sldMkLst>
          <pc:docMk/>
          <pc:sldMk cId="3314620272" sldId="464"/>
        </pc:sldMkLst>
      </pc:sldChg>
      <pc:sldChg chg="del">
        <pc:chgData name="tien tran" userId="f5c0b7c74de91c7e" providerId="Windows Live" clId="Web-{0A40E021-9480-4B7B-BD2B-6C3C7EE563F1}" dt="2023-08-23T09:35:48.505" v="7"/>
        <pc:sldMkLst>
          <pc:docMk/>
          <pc:sldMk cId="2372846115" sldId="465"/>
        </pc:sldMkLst>
      </pc:sldChg>
      <pc:sldChg chg="del">
        <pc:chgData name="tien tran" userId="f5c0b7c74de91c7e" providerId="Windows Live" clId="Web-{0A40E021-9480-4B7B-BD2B-6C3C7EE563F1}" dt="2023-08-23T09:35:48.490" v="6"/>
        <pc:sldMkLst>
          <pc:docMk/>
          <pc:sldMk cId="3801038533" sldId="466"/>
        </pc:sldMkLst>
      </pc:sldChg>
      <pc:sldChg chg="del">
        <pc:chgData name="tien tran" userId="f5c0b7c74de91c7e" providerId="Windows Live" clId="Web-{0A40E021-9480-4B7B-BD2B-6C3C7EE563F1}" dt="2023-08-23T09:35:48.490" v="5"/>
        <pc:sldMkLst>
          <pc:docMk/>
          <pc:sldMk cId="3937768751" sldId="467"/>
        </pc:sldMkLst>
      </pc:sldChg>
      <pc:sldChg chg="del">
        <pc:chgData name="tien tran" userId="f5c0b7c74de91c7e" providerId="Windows Live" clId="Web-{0A40E021-9480-4B7B-BD2B-6C3C7EE563F1}" dt="2023-08-23T09:35:48.490" v="4"/>
        <pc:sldMkLst>
          <pc:docMk/>
          <pc:sldMk cId="1562207590" sldId="468"/>
        </pc:sldMkLst>
      </pc:sldChg>
      <pc:sldChg chg="del">
        <pc:chgData name="tien tran" userId="f5c0b7c74de91c7e" providerId="Windows Live" clId="Web-{0A40E021-9480-4B7B-BD2B-6C3C7EE563F1}" dt="2023-08-23T09:35:48.490" v="3"/>
        <pc:sldMkLst>
          <pc:docMk/>
          <pc:sldMk cId="842645735" sldId="469"/>
        </pc:sldMkLst>
      </pc:sldChg>
      <pc:sldChg chg="del">
        <pc:chgData name="tien tran" userId="f5c0b7c74de91c7e" providerId="Windows Live" clId="Web-{0A40E021-9480-4B7B-BD2B-6C3C7EE563F1}" dt="2023-08-23T09:35:48.490" v="2"/>
        <pc:sldMkLst>
          <pc:docMk/>
          <pc:sldMk cId="784413137" sldId="470"/>
        </pc:sldMkLst>
      </pc:sldChg>
      <pc:sldChg chg="del">
        <pc:chgData name="tien tran" userId="f5c0b7c74de91c7e" providerId="Windows Live" clId="Web-{0A40E021-9480-4B7B-BD2B-6C3C7EE563F1}" dt="2023-08-23T09:35:48.474" v="1"/>
        <pc:sldMkLst>
          <pc:docMk/>
          <pc:sldMk cId="3113586915" sldId="471"/>
        </pc:sldMkLst>
      </pc:sldChg>
      <pc:sldChg chg="del">
        <pc:chgData name="tien tran" userId="f5c0b7c74de91c7e" providerId="Windows Live" clId="Web-{0A40E021-9480-4B7B-BD2B-6C3C7EE563F1}" dt="2023-08-23T09:35:48.474" v="0"/>
        <pc:sldMkLst>
          <pc:docMk/>
          <pc:sldMk cId="2919658375" sldId="472"/>
        </pc:sldMkLst>
      </pc:sldChg>
      <pc:sldChg chg="del">
        <pc:chgData name="tien tran" userId="f5c0b7c74de91c7e" providerId="Windows Live" clId="Web-{0A40E021-9480-4B7B-BD2B-6C3C7EE563F1}" dt="2023-08-23T09:39:03.775" v="41"/>
        <pc:sldMkLst>
          <pc:docMk/>
          <pc:sldMk cId="777188218" sldId="474"/>
        </pc:sldMkLst>
      </pc:sldChg>
      <pc:sldChg chg="del">
        <pc:chgData name="tien tran" userId="f5c0b7c74de91c7e" providerId="Windows Live" clId="Web-{0A40E021-9480-4B7B-BD2B-6C3C7EE563F1}" dt="2023-08-23T09:35:48.552" v="40"/>
        <pc:sldMkLst>
          <pc:docMk/>
          <pc:sldMk cId="1653844099" sldId="475"/>
        </pc:sldMkLst>
      </pc:sldChg>
      <pc:sldChg chg="del">
        <pc:chgData name="tien tran" userId="f5c0b7c74de91c7e" providerId="Windows Live" clId="Web-{0A40E021-9480-4B7B-BD2B-6C3C7EE563F1}" dt="2023-08-23T09:35:48.538" v="30"/>
        <pc:sldMkLst>
          <pc:docMk/>
          <pc:sldMk cId="2612855592" sldId="476"/>
        </pc:sldMkLst>
      </pc:sldChg>
      <pc:sldChg chg="del">
        <pc:chgData name="tien tran" userId="f5c0b7c74de91c7e" providerId="Windows Live" clId="Web-{0A40E021-9480-4B7B-BD2B-6C3C7EE563F1}" dt="2023-08-23T09:35:48.538" v="31"/>
        <pc:sldMkLst>
          <pc:docMk/>
          <pc:sldMk cId="1664006776" sldId="477"/>
        </pc:sldMkLst>
      </pc:sldChg>
      <pc:sldChg chg="del">
        <pc:chgData name="tien tran" userId="f5c0b7c74de91c7e" providerId="Windows Live" clId="Web-{0A40E021-9480-4B7B-BD2B-6C3C7EE563F1}" dt="2023-08-23T09:35:48.505" v="10"/>
        <pc:sldMkLst>
          <pc:docMk/>
          <pc:sldMk cId="151422651" sldId="478"/>
        </pc:sldMkLst>
      </pc:sldChg>
      <pc:sldChg chg="del">
        <pc:chgData name="tien tran" userId="f5c0b7c74de91c7e" providerId="Windows Live" clId="Web-{0A40E021-9480-4B7B-BD2B-6C3C7EE563F1}" dt="2023-08-23T09:35:48.538" v="37"/>
        <pc:sldMkLst>
          <pc:docMk/>
          <pc:sldMk cId="1169462280" sldId="479"/>
        </pc:sldMkLst>
      </pc:sldChg>
    </pc:docChg>
  </pc:docChgLst>
  <pc:docChgLst>
    <pc:chgData name="tien tran" userId="f5c0b7c74de91c7e" providerId="Windows Live" clId="Web-{07566498-44F8-4639-A8CA-2B4C0AD1D51C}"/>
    <pc:docChg chg="addSld delSld modSld sldOrd">
      <pc:chgData name="tien tran" userId="f5c0b7c74de91c7e" providerId="Windows Live" clId="Web-{07566498-44F8-4639-A8CA-2B4C0AD1D51C}" dt="2023-08-04T03:00:58.252" v="714" actId="20577"/>
      <pc:docMkLst>
        <pc:docMk/>
      </pc:docMkLst>
      <pc:sldChg chg="modSp">
        <pc:chgData name="tien tran" userId="f5c0b7c74de91c7e" providerId="Windows Live" clId="Web-{07566498-44F8-4639-A8CA-2B4C0AD1D51C}" dt="2023-08-04T02:59:38.624" v="682" actId="20577"/>
        <pc:sldMkLst>
          <pc:docMk/>
          <pc:sldMk cId="0" sldId="257"/>
        </pc:sldMkLst>
        <pc:spChg chg="mod">
          <ac:chgData name="tien tran" userId="f5c0b7c74de91c7e" providerId="Windows Live" clId="Web-{07566498-44F8-4639-A8CA-2B4C0AD1D51C}" dt="2023-08-04T02:59:38.624" v="682" actId="20577"/>
          <ac:spMkLst>
            <pc:docMk/>
            <pc:sldMk cId="0" sldId="257"/>
            <ac:spMk id="190467" creationId="{00000000-0000-0000-0000-000000000000}"/>
          </ac:spMkLst>
        </pc:spChg>
      </pc:sldChg>
      <pc:sldChg chg="addSp delSp modSp modNotes">
        <pc:chgData name="tien tran" userId="f5c0b7c74de91c7e" providerId="Windows Live" clId="Web-{07566498-44F8-4639-A8CA-2B4C0AD1D51C}" dt="2023-08-04T02:08:09.493" v="318"/>
        <pc:sldMkLst>
          <pc:docMk/>
          <pc:sldMk cId="0" sldId="260"/>
        </pc:sldMkLst>
        <pc:spChg chg="mod">
          <ac:chgData name="tien tran" userId="f5c0b7c74de91c7e" providerId="Windows Live" clId="Web-{07566498-44F8-4639-A8CA-2B4C0AD1D51C}" dt="2023-08-04T01:50:12.187" v="176" actId="20577"/>
          <ac:spMkLst>
            <pc:docMk/>
            <pc:sldMk cId="0" sldId="260"/>
            <ac:spMk id="6146" creationId="{00000000-0000-0000-0000-000000000000}"/>
          </ac:spMkLst>
        </pc:spChg>
        <pc:spChg chg="del mod">
          <ac:chgData name="tien tran" userId="f5c0b7c74de91c7e" providerId="Windows Live" clId="Web-{07566498-44F8-4639-A8CA-2B4C0AD1D51C}" dt="2023-08-04T02:00:33.585" v="181"/>
          <ac:spMkLst>
            <pc:docMk/>
            <pc:sldMk cId="0" sldId="260"/>
            <ac:spMk id="8197" creationId="{00000000-0000-0000-0000-000000000000}"/>
          </ac:spMkLst>
        </pc:spChg>
        <pc:picChg chg="add mod ord">
          <ac:chgData name="tien tran" userId="f5c0b7c74de91c7e" providerId="Windows Live" clId="Web-{07566498-44F8-4639-A8CA-2B4C0AD1D51C}" dt="2023-08-04T02:00:44.882" v="184" actId="14100"/>
          <ac:picMkLst>
            <pc:docMk/>
            <pc:sldMk cId="0" sldId="260"/>
            <ac:picMk id="2" creationId="{1D46DADA-B102-409B-AFAD-717BFCA4B57F}"/>
          </ac:picMkLst>
        </pc:picChg>
      </pc:sldChg>
      <pc:sldChg chg="del">
        <pc:chgData name="tien tran" userId="f5c0b7c74de91c7e" providerId="Windows Live" clId="Web-{07566498-44F8-4639-A8CA-2B4C0AD1D51C}" dt="2023-08-04T02:56:39.383" v="657"/>
        <pc:sldMkLst>
          <pc:docMk/>
          <pc:sldMk cId="0" sldId="261"/>
        </pc:sldMkLst>
      </pc:sldChg>
      <pc:sldChg chg="del">
        <pc:chgData name="tien tran" userId="f5c0b7c74de91c7e" providerId="Windows Live" clId="Web-{07566498-44F8-4639-A8CA-2B4C0AD1D51C}" dt="2023-08-04T02:56:37.429" v="656"/>
        <pc:sldMkLst>
          <pc:docMk/>
          <pc:sldMk cId="0" sldId="263"/>
        </pc:sldMkLst>
      </pc:sldChg>
      <pc:sldChg chg="del">
        <pc:chgData name="tien tran" userId="f5c0b7c74de91c7e" providerId="Windows Live" clId="Web-{07566498-44F8-4639-A8CA-2B4C0AD1D51C}" dt="2023-08-03T09:03:02.392" v="134"/>
        <pc:sldMkLst>
          <pc:docMk/>
          <pc:sldMk cId="0" sldId="264"/>
        </pc:sldMkLst>
      </pc:sldChg>
      <pc:sldChg chg="del">
        <pc:chgData name="tien tran" userId="f5c0b7c74de91c7e" providerId="Windows Live" clId="Web-{07566498-44F8-4639-A8CA-2B4C0AD1D51C}" dt="2023-08-03T09:03:02.392" v="133"/>
        <pc:sldMkLst>
          <pc:docMk/>
          <pc:sldMk cId="0" sldId="265"/>
        </pc:sldMkLst>
      </pc:sldChg>
      <pc:sldChg chg="del">
        <pc:chgData name="tien tran" userId="f5c0b7c74de91c7e" providerId="Windows Live" clId="Web-{07566498-44F8-4639-A8CA-2B4C0AD1D51C}" dt="2023-08-03T09:03:02.392" v="131"/>
        <pc:sldMkLst>
          <pc:docMk/>
          <pc:sldMk cId="0" sldId="266"/>
        </pc:sldMkLst>
      </pc:sldChg>
      <pc:sldChg chg="del">
        <pc:chgData name="tien tran" userId="f5c0b7c74de91c7e" providerId="Windows Live" clId="Web-{07566498-44F8-4639-A8CA-2B4C0AD1D51C}" dt="2023-08-03T09:03:02.392" v="130"/>
        <pc:sldMkLst>
          <pc:docMk/>
          <pc:sldMk cId="0" sldId="267"/>
        </pc:sldMkLst>
      </pc:sldChg>
      <pc:sldChg chg="del">
        <pc:chgData name="tien tran" userId="f5c0b7c74de91c7e" providerId="Windows Live" clId="Web-{07566498-44F8-4639-A8CA-2B4C0AD1D51C}" dt="2023-08-03T09:03:02.392" v="129"/>
        <pc:sldMkLst>
          <pc:docMk/>
          <pc:sldMk cId="0" sldId="268"/>
        </pc:sldMkLst>
      </pc:sldChg>
      <pc:sldChg chg="del">
        <pc:chgData name="tien tran" userId="f5c0b7c74de91c7e" providerId="Windows Live" clId="Web-{07566498-44F8-4639-A8CA-2B4C0AD1D51C}" dt="2023-08-03T09:03:02.392" v="128"/>
        <pc:sldMkLst>
          <pc:docMk/>
          <pc:sldMk cId="0" sldId="269"/>
        </pc:sldMkLst>
      </pc:sldChg>
      <pc:sldChg chg="del">
        <pc:chgData name="tien tran" userId="f5c0b7c74de91c7e" providerId="Windows Live" clId="Web-{07566498-44F8-4639-A8CA-2B4C0AD1D51C}" dt="2023-08-03T09:01:58.890" v="0"/>
        <pc:sldMkLst>
          <pc:docMk/>
          <pc:sldMk cId="0" sldId="270"/>
        </pc:sldMkLst>
      </pc:sldChg>
      <pc:sldChg chg="del">
        <pc:chgData name="tien tran" userId="f5c0b7c74de91c7e" providerId="Windows Live" clId="Web-{07566498-44F8-4639-A8CA-2B4C0AD1D51C}" dt="2023-08-03T09:02:00.656" v="1"/>
        <pc:sldMkLst>
          <pc:docMk/>
          <pc:sldMk cId="0" sldId="271"/>
        </pc:sldMkLst>
      </pc:sldChg>
      <pc:sldChg chg="del">
        <pc:chgData name="tien tran" userId="f5c0b7c74de91c7e" providerId="Windows Live" clId="Web-{07566498-44F8-4639-A8CA-2B4C0AD1D51C}" dt="2023-08-03T09:03:02.377" v="127"/>
        <pc:sldMkLst>
          <pc:docMk/>
          <pc:sldMk cId="0" sldId="272"/>
        </pc:sldMkLst>
      </pc:sldChg>
      <pc:sldChg chg="del">
        <pc:chgData name="tien tran" userId="f5c0b7c74de91c7e" providerId="Windows Live" clId="Web-{07566498-44F8-4639-A8CA-2B4C0AD1D51C}" dt="2023-08-03T09:03:02.377" v="126"/>
        <pc:sldMkLst>
          <pc:docMk/>
          <pc:sldMk cId="0" sldId="273"/>
        </pc:sldMkLst>
      </pc:sldChg>
      <pc:sldChg chg="del">
        <pc:chgData name="tien tran" userId="f5c0b7c74de91c7e" providerId="Windows Live" clId="Web-{07566498-44F8-4639-A8CA-2B4C0AD1D51C}" dt="2023-08-03T09:03:02.377" v="125"/>
        <pc:sldMkLst>
          <pc:docMk/>
          <pc:sldMk cId="0" sldId="274"/>
        </pc:sldMkLst>
      </pc:sldChg>
      <pc:sldChg chg="del">
        <pc:chgData name="tien tran" userId="f5c0b7c74de91c7e" providerId="Windows Live" clId="Web-{07566498-44F8-4639-A8CA-2B4C0AD1D51C}" dt="2023-08-03T09:03:02.377" v="124"/>
        <pc:sldMkLst>
          <pc:docMk/>
          <pc:sldMk cId="0" sldId="275"/>
        </pc:sldMkLst>
      </pc:sldChg>
      <pc:sldChg chg="del">
        <pc:chgData name="tien tran" userId="f5c0b7c74de91c7e" providerId="Windows Live" clId="Web-{07566498-44F8-4639-A8CA-2B4C0AD1D51C}" dt="2023-08-03T09:03:02.377" v="123"/>
        <pc:sldMkLst>
          <pc:docMk/>
          <pc:sldMk cId="0" sldId="276"/>
        </pc:sldMkLst>
      </pc:sldChg>
      <pc:sldChg chg="del">
        <pc:chgData name="tien tran" userId="f5c0b7c74de91c7e" providerId="Windows Live" clId="Web-{07566498-44F8-4639-A8CA-2B4C0AD1D51C}" dt="2023-08-03T09:03:02.377" v="122"/>
        <pc:sldMkLst>
          <pc:docMk/>
          <pc:sldMk cId="0" sldId="277"/>
        </pc:sldMkLst>
      </pc:sldChg>
      <pc:sldChg chg="del">
        <pc:chgData name="tien tran" userId="f5c0b7c74de91c7e" providerId="Windows Live" clId="Web-{07566498-44F8-4639-A8CA-2B4C0AD1D51C}" dt="2023-08-03T09:02:51.829" v="121"/>
        <pc:sldMkLst>
          <pc:docMk/>
          <pc:sldMk cId="0" sldId="278"/>
        </pc:sldMkLst>
      </pc:sldChg>
      <pc:sldChg chg="del">
        <pc:chgData name="tien tran" userId="f5c0b7c74de91c7e" providerId="Windows Live" clId="Web-{07566498-44F8-4639-A8CA-2B4C0AD1D51C}" dt="2023-08-03T09:02:51.829" v="120"/>
        <pc:sldMkLst>
          <pc:docMk/>
          <pc:sldMk cId="0" sldId="279"/>
        </pc:sldMkLst>
      </pc:sldChg>
      <pc:sldChg chg="del">
        <pc:chgData name="tien tran" userId="f5c0b7c74de91c7e" providerId="Windows Live" clId="Web-{07566498-44F8-4639-A8CA-2B4C0AD1D51C}" dt="2023-08-03T09:02:51.829" v="119"/>
        <pc:sldMkLst>
          <pc:docMk/>
          <pc:sldMk cId="0" sldId="280"/>
        </pc:sldMkLst>
      </pc:sldChg>
      <pc:sldChg chg="del">
        <pc:chgData name="tien tran" userId="f5c0b7c74de91c7e" providerId="Windows Live" clId="Web-{07566498-44F8-4639-A8CA-2B4C0AD1D51C}" dt="2023-08-03T09:02:51.829" v="118"/>
        <pc:sldMkLst>
          <pc:docMk/>
          <pc:sldMk cId="0" sldId="281"/>
        </pc:sldMkLst>
      </pc:sldChg>
      <pc:sldChg chg="del">
        <pc:chgData name="tien tran" userId="f5c0b7c74de91c7e" providerId="Windows Live" clId="Web-{07566498-44F8-4639-A8CA-2B4C0AD1D51C}" dt="2023-08-03T09:02:21" v="20"/>
        <pc:sldMkLst>
          <pc:docMk/>
          <pc:sldMk cId="0" sldId="282"/>
        </pc:sldMkLst>
      </pc:sldChg>
      <pc:sldChg chg="del">
        <pc:chgData name="tien tran" userId="f5c0b7c74de91c7e" providerId="Windows Live" clId="Web-{07566498-44F8-4639-A8CA-2B4C0AD1D51C}" dt="2023-08-03T09:02:21" v="19"/>
        <pc:sldMkLst>
          <pc:docMk/>
          <pc:sldMk cId="0" sldId="283"/>
        </pc:sldMkLst>
      </pc:sldChg>
      <pc:sldChg chg="del">
        <pc:chgData name="tien tran" userId="f5c0b7c74de91c7e" providerId="Windows Live" clId="Web-{07566498-44F8-4639-A8CA-2B4C0AD1D51C}" dt="2023-08-03T09:02:21" v="18"/>
        <pc:sldMkLst>
          <pc:docMk/>
          <pc:sldMk cId="0" sldId="284"/>
        </pc:sldMkLst>
      </pc:sldChg>
      <pc:sldChg chg="del">
        <pc:chgData name="tien tran" userId="f5c0b7c74de91c7e" providerId="Windows Live" clId="Web-{07566498-44F8-4639-A8CA-2B4C0AD1D51C}" dt="2023-08-03T09:02:21" v="17"/>
        <pc:sldMkLst>
          <pc:docMk/>
          <pc:sldMk cId="0" sldId="285"/>
        </pc:sldMkLst>
      </pc:sldChg>
      <pc:sldChg chg="del">
        <pc:chgData name="tien tran" userId="f5c0b7c74de91c7e" providerId="Windows Live" clId="Web-{07566498-44F8-4639-A8CA-2B4C0AD1D51C}" dt="2023-08-03T09:02:20.985" v="16"/>
        <pc:sldMkLst>
          <pc:docMk/>
          <pc:sldMk cId="0" sldId="286"/>
        </pc:sldMkLst>
      </pc:sldChg>
      <pc:sldChg chg="del">
        <pc:chgData name="tien tran" userId="f5c0b7c74de91c7e" providerId="Windows Live" clId="Web-{07566498-44F8-4639-A8CA-2B4C0AD1D51C}" dt="2023-08-03T09:02:20.985" v="15"/>
        <pc:sldMkLst>
          <pc:docMk/>
          <pc:sldMk cId="0" sldId="287"/>
        </pc:sldMkLst>
      </pc:sldChg>
      <pc:sldChg chg="del">
        <pc:chgData name="tien tran" userId="f5c0b7c74de91c7e" providerId="Windows Live" clId="Web-{07566498-44F8-4639-A8CA-2B4C0AD1D51C}" dt="2023-08-03T09:02:20.985" v="14"/>
        <pc:sldMkLst>
          <pc:docMk/>
          <pc:sldMk cId="0" sldId="288"/>
        </pc:sldMkLst>
      </pc:sldChg>
      <pc:sldChg chg="del">
        <pc:chgData name="tien tran" userId="f5c0b7c74de91c7e" providerId="Windows Live" clId="Web-{07566498-44F8-4639-A8CA-2B4C0AD1D51C}" dt="2023-08-03T09:02:20.985" v="13"/>
        <pc:sldMkLst>
          <pc:docMk/>
          <pc:sldMk cId="0" sldId="289"/>
        </pc:sldMkLst>
      </pc:sldChg>
      <pc:sldChg chg="del">
        <pc:chgData name="tien tran" userId="f5c0b7c74de91c7e" providerId="Windows Live" clId="Web-{07566498-44F8-4639-A8CA-2B4C0AD1D51C}" dt="2023-08-03T09:02:20.969" v="12"/>
        <pc:sldMkLst>
          <pc:docMk/>
          <pc:sldMk cId="0" sldId="290"/>
        </pc:sldMkLst>
      </pc:sldChg>
      <pc:sldChg chg="del">
        <pc:chgData name="tien tran" userId="f5c0b7c74de91c7e" providerId="Windows Live" clId="Web-{07566498-44F8-4639-A8CA-2B4C0AD1D51C}" dt="2023-08-03T09:02:20.969" v="11"/>
        <pc:sldMkLst>
          <pc:docMk/>
          <pc:sldMk cId="0" sldId="291"/>
        </pc:sldMkLst>
      </pc:sldChg>
      <pc:sldChg chg="del">
        <pc:chgData name="tien tran" userId="f5c0b7c74de91c7e" providerId="Windows Live" clId="Web-{07566498-44F8-4639-A8CA-2B4C0AD1D51C}" dt="2023-08-03T09:02:20.969" v="10"/>
        <pc:sldMkLst>
          <pc:docMk/>
          <pc:sldMk cId="0" sldId="292"/>
        </pc:sldMkLst>
      </pc:sldChg>
      <pc:sldChg chg="del">
        <pc:chgData name="tien tran" userId="f5c0b7c74de91c7e" providerId="Windows Live" clId="Web-{07566498-44F8-4639-A8CA-2B4C0AD1D51C}" dt="2023-08-03T09:02:20.969" v="9"/>
        <pc:sldMkLst>
          <pc:docMk/>
          <pc:sldMk cId="0" sldId="293"/>
        </pc:sldMkLst>
      </pc:sldChg>
      <pc:sldChg chg="del">
        <pc:chgData name="tien tran" userId="f5c0b7c74de91c7e" providerId="Windows Live" clId="Web-{07566498-44F8-4639-A8CA-2B4C0AD1D51C}" dt="2023-08-03T09:02:20.953" v="8"/>
        <pc:sldMkLst>
          <pc:docMk/>
          <pc:sldMk cId="0" sldId="294"/>
        </pc:sldMkLst>
      </pc:sldChg>
      <pc:sldChg chg="del">
        <pc:chgData name="tien tran" userId="f5c0b7c74de91c7e" providerId="Windows Live" clId="Web-{07566498-44F8-4639-A8CA-2B4C0AD1D51C}" dt="2023-08-03T09:02:20.953" v="7"/>
        <pc:sldMkLst>
          <pc:docMk/>
          <pc:sldMk cId="0" sldId="295"/>
        </pc:sldMkLst>
      </pc:sldChg>
      <pc:sldChg chg="del">
        <pc:chgData name="tien tran" userId="f5c0b7c74de91c7e" providerId="Windows Live" clId="Web-{07566498-44F8-4639-A8CA-2B4C0AD1D51C}" dt="2023-08-03T09:02:20.953" v="6"/>
        <pc:sldMkLst>
          <pc:docMk/>
          <pc:sldMk cId="0" sldId="296"/>
        </pc:sldMkLst>
      </pc:sldChg>
      <pc:sldChg chg="del">
        <pc:chgData name="tien tran" userId="f5c0b7c74de91c7e" providerId="Windows Live" clId="Web-{07566498-44F8-4639-A8CA-2B4C0AD1D51C}" dt="2023-08-03T09:02:20.953" v="5"/>
        <pc:sldMkLst>
          <pc:docMk/>
          <pc:sldMk cId="0" sldId="297"/>
        </pc:sldMkLst>
      </pc:sldChg>
      <pc:sldChg chg="del">
        <pc:chgData name="tien tran" userId="f5c0b7c74de91c7e" providerId="Windows Live" clId="Web-{07566498-44F8-4639-A8CA-2B4C0AD1D51C}" dt="2023-08-03T09:02:20.938" v="4"/>
        <pc:sldMkLst>
          <pc:docMk/>
          <pc:sldMk cId="0" sldId="298"/>
        </pc:sldMkLst>
      </pc:sldChg>
      <pc:sldChg chg="del">
        <pc:chgData name="tien tran" userId="f5c0b7c74de91c7e" providerId="Windows Live" clId="Web-{07566498-44F8-4639-A8CA-2B4C0AD1D51C}" dt="2023-08-03T09:02:20.938" v="3"/>
        <pc:sldMkLst>
          <pc:docMk/>
          <pc:sldMk cId="0" sldId="299"/>
        </pc:sldMkLst>
      </pc:sldChg>
      <pc:sldChg chg="del">
        <pc:chgData name="tien tran" userId="f5c0b7c74de91c7e" providerId="Windows Live" clId="Web-{07566498-44F8-4639-A8CA-2B4C0AD1D51C}" dt="2023-08-03T09:02:20.938" v="2"/>
        <pc:sldMkLst>
          <pc:docMk/>
          <pc:sldMk cId="0" sldId="300"/>
        </pc:sldMkLst>
      </pc:sldChg>
      <pc:sldChg chg="del">
        <pc:chgData name="tien tran" userId="f5c0b7c74de91c7e" providerId="Windows Live" clId="Web-{07566498-44F8-4639-A8CA-2B4C0AD1D51C}" dt="2023-08-03T09:02:51.829" v="117"/>
        <pc:sldMkLst>
          <pc:docMk/>
          <pc:sldMk cId="0" sldId="301"/>
        </pc:sldMkLst>
      </pc:sldChg>
      <pc:sldChg chg="del">
        <pc:chgData name="tien tran" userId="f5c0b7c74de91c7e" providerId="Windows Live" clId="Web-{07566498-44F8-4639-A8CA-2B4C0AD1D51C}" dt="2023-08-03T09:02:51.814" v="116"/>
        <pc:sldMkLst>
          <pc:docMk/>
          <pc:sldMk cId="0" sldId="302"/>
        </pc:sldMkLst>
      </pc:sldChg>
      <pc:sldChg chg="del">
        <pc:chgData name="tien tran" userId="f5c0b7c74de91c7e" providerId="Windows Live" clId="Web-{07566498-44F8-4639-A8CA-2B4C0AD1D51C}" dt="2023-08-03T09:02:51.814" v="115"/>
        <pc:sldMkLst>
          <pc:docMk/>
          <pc:sldMk cId="0" sldId="303"/>
        </pc:sldMkLst>
      </pc:sldChg>
      <pc:sldChg chg="del">
        <pc:chgData name="tien tran" userId="f5c0b7c74de91c7e" providerId="Windows Live" clId="Web-{07566498-44F8-4639-A8CA-2B4C0AD1D51C}" dt="2023-08-03T09:02:51.814" v="114"/>
        <pc:sldMkLst>
          <pc:docMk/>
          <pc:sldMk cId="0" sldId="304"/>
        </pc:sldMkLst>
      </pc:sldChg>
      <pc:sldChg chg="del">
        <pc:chgData name="tien tran" userId="f5c0b7c74de91c7e" providerId="Windows Live" clId="Web-{07566498-44F8-4639-A8CA-2B4C0AD1D51C}" dt="2023-08-03T09:02:51.814" v="111"/>
        <pc:sldMkLst>
          <pc:docMk/>
          <pc:sldMk cId="0" sldId="305"/>
        </pc:sldMkLst>
      </pc:sldChg>
      <pc:sldChg chg="del">
        <pc:chgData name="tien tran" userId="f5c0b7c74de91c7e" providerId="Windows Live" clId="Web-{07566498-44F8-4639-A8CA-2B4C0AD1D51C}" dt="2023-08-03T09:02:51.814" v="109"/>
        <pc:sldMkLst>
          <pc:docMk/>
          <pc:sldMk cId="0" sldId="306"/>
        </pc:sldMkLst>
      </pc:sldChg>
      <pc:sldChg chg="del">
        <pc:chgData name="tien tran" userId="f5c0b7c74de91c7e" providerId="Windows Live" clId="Web-{07566498-44F8-4639-A8CA-2B4C0AD1D51C}" dt="2023-08-03T09:02:51.814" v="108"/>
        <pc:sldMkLst>
          <pc:docMk/>
          <pc:sldMk cId="0" sldId="307"/>
        </pc:sldMkLst>
      </pc:sldChg>
      <pc:sldChg chg="del">
        <pc:chgData name="tien tran" userId="f5c0b7c74de91c7e" providerId="Windows Live" clId="Web-{07566498-44F8-4639-A8CA-2B4C0AD1D51C}" dt="2023-08-03T09:02:51.798" v="106"/>
        <pc:sldMkLst>
          <pc:docMk/>
          <pc:sldMk cId="0" sldId="308"/>
        </pc:sldMkLst>
      </pc:sldChg>
      <pc:sldChg chg="del">
        <pc:chgData name="tien tran" userId="f5c0b7c74de91c7e" providerId="Windows Live" clId="Web-{07566498-44F8-4639-A8CA-2B4C0AD1D51C}" dt="2023-08-03T09:02:42.360" v="99"/>
        <pc:sldMkLst>
          <pc:docMk/>
          <pc:sldMk cId="0" sldId="309"/>
        </pc:sldMkLst>
      </pc:sldChg>
      <pc:sldChg chg="del">
        <pc:chgData name="tien tran" userId="f5c0b7c74de91c7e" providerId="Windows Live" clId="Web-{07566498-44F8-4639-A8CA-2B4C0AD1D51C}" dt="2023-08-03T09:02:42.360" v="98"/>
        <pc:sldMkLst>
          <pc:docMk/>
          <pc:sldMk cId="0" sldId="310"/>
        </pc:sldMkLst>
      </pc:sldChg>
      <pc:sldChg chg="del">
        <pc:chgData name="tien tran" userId="f5c0b7c74de91c7e" providerId="Windows Live" clId="Web-{07566498-44F8-4639-A8CA-2B4C0AD1D51C}" dt="2023-08-03T09:02:42.360" v="97"/>
        <pc:sldMkLst>
          <pc:docMk/>
          <pc:sldMk cId="0" sldId="311"/>
        </pc:sldMkLst>
      </pc:sldChg>
      <pc:sldChg chg="del">
        <pc:chgData name="tien tran" userId="f5c0b7c74de91c7e" providerId="Windows Live" clId="Web-{07566498-44F8-4639-A8CA-2B4C0AD1D51C}" dt="2023-08-03T09:02:42.345" v="96"/>
        <pc:sldMkLst>
          <pc:docMk/>
          <pc:sldMk cId="0" sldId="312"/>
        </pc:sldMkLst>
      </pc:sldChg>
      <pc:sldChg chg="del">
        <pc:chgData name="tien tran" userId="f5c0b7c74de91c7e" providerId="Windows Live" clId="Web-{07566498-44F8-4639-A8CA-2B4C0AD1D51C}" dt="2023-08-03T09:02:42.345" v="95"/>
        <pc:sldMkLst>
          <pc:docMk/>
          <pc:sldMk cId="0" sldId="313"/>
        </pc:sldMkLst>
      </pc:sldChg>
      <pc:sldChg chg="del">
        <pc:chgData name="tien tran" userId="f5c0b7c74de91c7e" providerId="Windows Live" clId="Web-{07566498-44F8-4639-A8CA-2B4C0AD1D51C}" dt="2023-08-03T09:02:42.345" v="94"/>
        <pc:sldMkLst>
          <pc:docMk/>
          <pc:sldMk cId="0" sldId="314"/>
        </pc:sldMkLst>
      </pc:sldChg>
      <pc:sldChg chg="del">
        <pc:chgData name="tien tran" userId="f5c0b7c74de91c7e" providerId="Windows Live" clId="Web-{07566498-44F8-4639-A8CA-2B4C0AD1D51C}" dt="2023-08-03T09:02:42.345" v="93"/>
        <pc:sldMkLst>
          <pc:docMk/>
          <pc:sldMk cId="0" sldId="315"/>
        </pc:sldMkLst>
      </pc:sldChg>
      <pc:sldChg chg="del">
        <pc:chgData name="tien tran" userId="f5c0b7c74de91c7e" providerId="Windows Live" clId="Web-{07566498-44F8-4639-A8CA-2B4C0AD1D51C}" dt="2023-08-03T09:02:42.345" v="92"/>
        <pc:sldMkLst>
          <pc:docMk/>
          <pc:sldMk cId="0" sldId="316"/>
        </pc:sldMkLst>
      </pc:sldChg>
      <pc:sldChg chg="del">
        <pc:chgData name="tien tran" userId="f5c0b7c74de91c7e" providerId="Windows Live" clId="Web-{07566498-44F8-4639-A8CA-2B4C0AD1D51C}" dt="2023-08-03T09:02:42.345" v="91"/>
        <pc:sldMkLst>
          <pc:docMk/>
          <pc:sldMk cId="0" sldId="317"/>
        </pc:sldMkLst>
      </pc:sldChg>
      <pc:sldChg chg="del">
        <pc:chgData name="tien tran" userId="f5c0b7c74de91c7e" providerId="Windows Live" clId="Web-{07566498-44F8-4639-A8CA-2B4C0AD1D51C}" dt="2023-08-03T09:02:42.345" v="90"/>
        <pc:sldMkLst>
          <pc:docMk/>
          <pc:sldMk cId="0" sldId="318"/>
        </pc:sldMkLst>
      </pc:sldChg>
      <pc:sldChg chg="del">
        <pc:chgData name="tien tran" userId="f5c0b7c74de91c7e" providerId="Windows Live" clId="Web-{07566498-44F8-4639-A8CA-2B4C0AD1D51C}" dt="2023-08-03T09:02:42.345" v="89"/>
        <pc:sldMkLst>
          <pc:docMk/>
          <pc:sldMk cId="0" sldId="319"/>
        </pc:sldMkLst>
      </pc:sldChg>
      <pc:sldChg chg="del">
        <pc:chgData name="tien tran" userId="f5c0b7c74de91c7e" providerId="Windows Live" clId="Web-{07566498-44F8-4639-A8CA-2B4C0AD1D51C}" dt="2023-08-03T09:02:42.345" v="88"/>
        <pc:sldMkLst>
          <pc:docMk/>
          <pc:sldMk cId="0" sldId="320"/>
        </pc:sldMkLst>
      </pc:sldChg>
      <pc:sldChg chg="del">
        <pc:chgData name="tien tran" userId="f5c0b7c74de91c7e" providerId="Windows Live" clId="Web-{07566498-44F8-4639-A8CA-2B4C0AD1D51C}" dt="2023-08-03T09:02:42.329" v="87"/>
        <pc:sldMkLst>
          <pc:docMk/>
          <pc:sldMk cId="0" sldId="321"/>
        </pc:sldMkLst>
      </pc:sldChg>
      <pc:sldChg chg="del">
        <pc:chgData name="tien tran" userId="f5c0b7c74de91c7e" providerId="Windows Live" clId="Web-{07566498-44F8-4639-A8CA-2B4C0AD1D51C}" dt="2023-08-03T09:02:42.329" v="84"/>
        <pc:sldMkLst>
          <pc:docMk/>
          <pc:sldMk cId="0" sldId="322"/>
        </pc:sldMkLst>
      </pc:sldChg>
      <pc:sldChg chg="del">
        <pc:chgData name="tien tran" userId="f5c0b7c74de91c7e" providerId="Windows Live" clId="Web-{07566498-44F8-4639-A8CA-2B4C0AD1D51C}" dt="2023-08-03T09:02:42.329" v="83"/>
        <pc:sldMkLst>
          <pc:docMk/>
          <pc:sldMk cId="0" sldId="323"/>
        </pc:sldMkLst>
      </pc:sldChg>
      <pc:sldChg chg="del">
        <pc:chgData name="tien tran" userId="f5c0b7c74de91c7e" providerId="Windows Live" clId="Web-{07566498-44F8-4639-A8CA-2B4C0AD1D51C}" dt="2023-08-03T09:02:42.329" v="82"/>
        <pc:sldMkLst>
          <pc:docMk/>
          <pc:sldMk cId="0" sldId="324"/>
        </pc:sldMkLst>
      </pc:sldChg>
      <pc:sldChg chg="del">
        <pc:chgData name="tien tran" userId="f5c0b7c74de91c7e" providerId="Windows Live" clId="Web-{07566498-44F8-4639-A8CA-2B4C0AD1D51C}" dt="2023-08-03T09:02:42.329" v="81"/>
        <pc:sldMkLst>
          <pc:docMk/>
          <pc:sldMk cId="0" sldId="325"/>
        </pc:sldMkLst>
      </pc:sldChg>
      <pc:sldChg chg="del">
        <pc:chgData name="tien tran" userId="f5c0b7c74de91c7e" providerId="Windows Live" clId="Web-{07566498-44F8-4639-A8CA-2B4C0AD1D51C}" dt="2023-08-03T09:02:42.329" v="80"/>
        <pc:sldMkLst>
          <pc:docMk/>
          <pc:sldMk cId="0" sldId="326"/>
        </pc:sldMkLst>
      </pc:sldChg>
      <pc:sldChg chg="del">
        <pc:chgData name="tien tran" userId="f5c0b7c74de91c7e" providerId="Windows Live" clId="Web-{07566498-44F8-4639-A8CA-2B4C0AD1D51C}" dt="2023-08-03T09:02:42.329" v="78"/>
        <pc:sldMkLst>
          <pc:docMk/>
          <pc:sldMk cId="0" sldId="327"/>
        </pc:sldMkLst>
      </pc:sldChg>
      <pc:sldChg chg="del">
        <pc:chgData name="tien tran" userId="f5c0b7c74de91c7e" providerId="Windows Live" clId="Web-{07566498-44F8-4639-A8CA-2B4C0AD1D51C}" dt="2023-08-03T09:02:42.313" v="77"/>
        <pc:sldMkLst>
          <pc:docMk/>
          <pc:sldMk cId="0" sldId="328"/>
        </pc:sldMkLst>
      </pc:sldChg>
      <pc:sldChg chg="del">
        <pc:chgData name="tien tran" userId="f5c0b7c74de91c7e" providerId="Windows Live" clId="Web-{07566498-44F8-4639-A8CA-2B4C0AD1D51C}" dt="2023-08-03T09:02:42.313" v="76"/>
        <pc:sldMkLst>
          <pc:docMk/>
          <pc:sldMk cId="0" sldId="329"/>
        </pc:sldMkLst>
      </pc:sldChg>
      <pc:sldChg chg="del">
        <pc:chgData name="tien tran" userId="f5c0b7c74de91c7e" providerId="Windows Live" clId="Web-{07566498-44F8-4639-A8CA-2B4C0AD1D51C}" dt="2023-08-03T09:02:42.313" v="75"/>
        <pc:sldMkLst>
          <pc:docMk/>
          <pc:sldMk cId="0" sldId="330"/>
        </pc:sldMkLst>
      </pc:sldChg>
      <pc:sldChg chg="del">
        <pc:chgData name="tien tran" userId="f5c0b7c74de91c7e" providerId="Windows Live" clId="Web-{07566498-44F8-4639-A8CA-2B4C0AD1D51C}" dt="2023-08-03T09:02:42.313" v="74"/>
        <pc:sldMkLst>
          <pc:docMk/>
          <pc:sldMk cId="0" sldId="331"/>
        </pc:sldMkLst>
      </pc:sldChg>
      <pc:sldChg chg="del">
        <pc:chgData name="tien tran" userId="f5c0b7c74de91c7e" providerId="Windows Live" clId="Web-{07566498-44F8-4639-A8CA-2B4C0AD1D51C}" dt="2023-08-03T09:02:42.313" v="73"/>
        <pc:sldMkLst>
          <pc:docMk/>
          <pc:sldMk cId="0" sldId="332"/>
        </pc:sldMkLst>
      </pc:sldChg>
      <pc:sldChg chg="del">
        <pc:chgData name="tien tran" userId="f5c0b7c74de91c7e" providerId="Windows Live" clId="Web-{07566498-44F8-4639-A8CA-2B4C0AD1D51C}" dt="2023-08-03T09:02:42.313" v="72"/>
        <pc:sldMkLst>
          <pc:docMk/>
          <pc:sldMk cId="0" sldId="333"/>
        </pc:sldMkLst>
      </pc:sldChg>
      <pc:sldChg chg="del">
        <pc:chgData name="tien tran" userId="f5c0b7c74de91c7e" providerId="Windows Live" clId="Web-{07566498-44F8-4639-A8CA-2B4C0AD1D51C}" dt="2023-08-03T09:02:42.313" v="71"/>
        <pc:sldMkLst>
          <pc:docMk/>
          <pc:sldMk cId="0" sldId="334"/>
        </pc:sldMkLst>
      </pc:sldChg>
      <pc:sldChg chg="del">
        <pc:chgData name="tien tran" userId="f5c0b7c74de91c7e" providerId="Windows Live" clId="Web-{07566498-44F8-4639-A8CA-2B4C0AD1D51C}" dt="2023-08-03T09:02:42.313" v="70"/>
        <pc:sldMkLst>
          <pc:docMk/>
          <pc:sldMk cId="0" sldId="335"/>
        </pc:sldMkLst>
      </pc:sldChg>
      <pc:sldChg chg="del">
        <pc:chgData name="tien tran" userId="f5c0b7c74de91c7e" providerId="Windows Live" clId="Web-{07566498-44F8-4639-A8CA-2B4C0AD1D51C}" dt="2023-08-03T09:02:42.313" v="69"/>
        <pc:sldMkLst>
          <pc:docMk/>
          <pc:sldMk cId="0" sldId="336"/>
        </pc:sldMkLst>
      </pc:sldChg>
      <pc:sldChg chg="del">
        <pc:chgData name="tien tran" userId="f5c0b7c74de91c7e" providerId="Windows Live" clId="Web-{07566498-44F8-4639-A8CA-2B4C0AD1D51C}" dt="2023-08-03T09:02:42.313" v="68"/>
        <pc:sldMkLst>
          <pc:docMk/>
          <pc:sldMk cId="0" sldId="337"/>
        </pc:sldMkLst>
      </pc:sldChg>
      <pc:sldChg chg="del">
        <pc:chgData name="tien tran" userId="f5c0b7c74de91c7e" providerId="Windows Live" clId="Web-{07566498-44F8-4639-A8CA-2B4C0AD1D51C}" dt="2023-08-03T09:02:42.298" v="66"/>
        <pc:sldMkLst>
          <pc:docMk/>
          <pc:sldMk cId="0" sldId="338"/>
        </pc:sldMkLst>
      </pc:sldChg>
      <pc:sldChg chg="del">
        <pc:chgData name="tien tran" userId="f5c0b7c74de91c7e" providerId="Windows Live" clId="Web-{07566498-44F8-4639-A8CA-2B4C0AD1D51C}" dt="2023-08-03T09:02:42.298" v="65"/>
        <pc:sldMkLst>
          <pc:docMk/>
          <pc:sldMk cId="0" sldId="339"/>
        </pc:sldMkLst>
      </pc:sldChg>
      <pc:sldChg chg="del">
        <pc:chgData name="tien tran" userId="f5c0b7c74de91c7e" providerId="Windows Live" clId="Web-{07566498-44F8-4639-A8CA-2B4C0AD1D51C}" dt="2023-08-03T09:02:42.298" v="64"/>
        <pc:sldMkLst>
          <pc:docMk/>
          <pc:sldMk cId="0" sldId="340"/>
        </pc:sldMkLst>
      </pc:sldChg>
      <pc:sldChg chg="del">
        <pc:chgData name="tien tran" userId="f5c0b7c74de91c7e" providerId="Windows Live" clId="Web-{07566498-44F8-4639-A8CA-2B4C0AD1D51C}" dt="2023-08-03T09:02:42.298" v="63"/>
        <pc:sldMkLst>
          <pc:docMk/>
          <pc:sldMk cId="0" sldId="341"/>
        </pc:sldMkLst>
      </pc:sldChg>
      <pc:sldChg chg="del">
        <pc:chgData name="tien tran" userId="f5c0b7c74de91c7e" providerId="Windows Live" clId="Web-{07566498-44F8-4639-A8CA-2B4C0AD1D51C}" dt="2023-08-03T09:02:42.298" v="62"/>
        <pc:sldMkLst>
          <pc:docMk/>
          <pc:sldMk cId="0" sldId="342"/>
        </pc:sldMkLst>
      </pc:sldChg>
      <pc:sldChg chg="del">
        <pc:chgData name="tien tran" userId="f5c0b7c74de91c7e" providerId="Windows Live" clId="Web-{07566498-44F8-4639-A8CA-2B4C0AD1D51C}" dt="2023-08-03T09:02:42.298" v="61"/>
        <pc:sldMkLst>
          <pc:docMk/>
          <pc:sldMk cId="0" sldId="343"/>
        </pc:sldMkLst>
      </pc:sldChg>
      <pc:sldChg chg="del">
        <pc:chgData name="tien tran" userId="f5c0b7c74de91c7e" providerId="Windows Live" clId="Web-{07566498-44F8-4639-A8CA-2B4C0AD1D51C}" dt="2023-08-03T09:02:42.298" v="60"/>
        <pc:sldMkLst>
          <pc:docMk/>
          <pc:sldMk cId="0" sldId="344"/>
        </pc:sldMkLst>
      </pc:sldChg>
      <pc:sldChg chg="del">
        <pc:chgData name="tien tran" userId="f5c0b7c74de91c7e" providerId="Windows Live" clId="Web-{07566498-44F8-4639-A8CA-2B4C0AD1D51C}" dt="2023-08-03T09:02:42.298" v="59"/>
        <pc:sldMkLst>
          <pc:docMk/>
          <pc:sldMk cId="0" sldId="345"/>
        </pc:sldMkLst>
      </pc:sldChg>
      <pc:sldChg chg="del">
        <pc:chgData name="tien tran" userId="f5c0b7c74de91c7e" providerId="Windows Live" clId="Web-{07566498-44F8-4639-A8CA-2B4C0AD1D51C}" dt="2023-08-03T09:02:42.282" v="58"/>
        <pc:sldMkLst>
          <pc:docMk/>
          <pc:sldMk cId="0" sldId="346"/>
        </pc:sldMkLst>
      </pc:sldChg>
      <pc:sldChg chg="del">
        <pc:chgData name="tien tran" userId="f5c0b7c74de91c7e" providerId="Windows Live" clId="Web-{07566498-44F8-4639-A8CA-2B4C0AD1D51C}" dt="2023-08-03T09:02:42.282" v="57"/>
        <pc:sldMkLst>
          <pc:docMk/>
          <pc:sldMk cId="0" sldId="347"/>
        </pc:sldMkLst>
      </pc:sldChg>
      <pc:sldChg chg="del">
        <pc:chgData name="tien tran" userId="f5c0b7c74de91c7e" providerId="Windows Live" clId="Web-{07566498-44F8-4639-A8CA-2B4C0AD1D51C}" dt="2023-08-03T09:02:42.282" v="56"/>
        <pc:sldMkLst>
          <pc:docMk/>
          <pc:sldMk cId="0" sldId="348"/>
        </pc:sldMkLst>
      </pc:sldChg>
      <pc:sldChg chg="del">
        <pc:chgData name="tien tran" userId="f5c0b7c74de91c7e" providerId="Windows Live" clId="Web-{07566498-44F8-4639-A8CA-2B4C0AD1D51C}" dt="2023-08-03T09:02:42.282" v="55"/>
        <pc:sldMkLst>
          <pc:docMk/>
          <pc:sldMk cId="0" sldId="349"/>
        </pc:sldMkLst>
      </pc:sldChg>
      <pc:sldChg chg="del">
        <pc:chgData name="tien tran" userId="f5c0b7c74de91c7e" providerId="Windows Live" clId="Web-{07566498-44F8-4639-A8CA-2B4C0AD1D51C}" dt="2023-08-03T09:02:42.282" v="54"/>
        <pc:sldMkLst>
          <pc:docMk/>
          <pc:sldMk cId="0" sldId="350"/>
        </pc:sldMkLst>
      </pc:sldChg>
      <pc:sldChg chg="del">
        <pc:chgData name="tien tran" userId="f5c0b7c74de91c7e" providerId="Windows Live" clId="Web-{07566498-44F8-4639-A8CA-2B4C0AD1D51C}" dt="2023-08-03T09:02:42.282" v="53"/>
        <pc:sldMkLst>
          <pc:docMk/>
          <pc:sldMk cId="0" sldId="351"/>
        </pc:sldMkLst>
      </pc:sldChg>
      <pc:sldChg chg="del">
        <pc:chgData name="tien tran" userId="f5c0b7c74de91c7e" providerId="Windows Live" clId="Web-{07566498-44F8-4639-A8CA-2B4C0AD1D51C}" dt="2023-08-03T09:02:42.282" v="52"/>
        <pc:sldMkLst>
          <pc:docMk/>
          <pc:sldMk cId="0" sldId="352"/>
        </pc:sldMkLst>
      </pc:sldChg>
      <pc:sldChg chg="del">
        <pc:chgData name="tien tran" userId="f5c0b7c74de91c7e" providerId="Windows Live" clId="Web-{07566498-44F8-4639-A8CA-2B4C0AD1D51C}" dt="2023-08-03T09:02:42.282" v="51"/>
        <pc:sldMkLst>
          <pc:docMk/>
          <pc:sldMk cId="0" sldId="353"/>
        </pc:sldMkLst>
      </pc:sldChg>
      <pc:sldChg chg="del">
        <pc:chgData name="tien tran" userId="f5c0b7c74de91c7e" providerId="Windows Live" clId="Web-{07566498-44F8-4639-A8CA-2B4C0AD1D51C}" dt="2023-08-03T09:02:42.267" v="50"/>
        <pc:sldMkLst>
          <pc:docMk/>
          <pc:sldMk cId="0" sldId="354"/>
        </pc:sldMkLst>
      </pc:sldChg>
      <pc:sldChg chg="del">
        <pc:chgData name="tien tran" userId="f5c0b7c74de91c7e" providerId="Windows Live" clId="Web-{07566498-44F8-4639-A8CA-2B4C0AD1D51C}" dt="2023-08-03T09:02:42.267" v="49"/>
        <pc:sldMkLst>
          <pc:docMk/>
          <pc:sldMk cId="0" sldId="355"/>
        </pc:sldMkLst>
      </pc:sldChg>
      <pc:sldChg chg="del">
        <pc:chgData name="tien tran" userId="f5c0b7c74de91c7e" providerId="Windows Live" clId="Web-{07566498-44F8-4639-A8CA-2B4C0AD1D51C}" dt="2023-08-03T09:02:42.267" v="48"/>
        <pc:sldMkLst>
          <pc:docMk/>
          <pc:sldMk cId="0" sldId="356"/>
        </pc:sldMkLst>
      </pc:sldChg>
      <pc:sldChg chg="del">
        <pc:chgData name="tien tran" userId="f5c0b7c74de91c7e" providerId="Windows Live" clId="Web-{07566498-44F8-4639-A8CA-2B4C0AD1D51C}" dt="2023-08-03T09:02:42.267" v="47"/>
        <pc:sldMkLst>
          <pc:docMk/>
          <pc:sldMk cId="0" sldId="357"/>
        </pc:sldMkLst>
      </pc:sldChg>
      <pc:sldChg chg="del">
        <pc:chgData name="tien tran" userId="f5c0b7c74de91c7e" providerId="Windows Live" clId="Web-{07566498-44F8-4639-A8CA-2B4C0AD1D51C}" dt="2023-08-03T09:02:42.267" v="46"/>
        <pc:sldMkLst>
          <pc:docMk/>
          <pc:sldMk cId="0" sldId="358"/>
        </pc:sldMkLst>
      </pc:sldChg>
      <pc:sldChg chg="del">
        <pc:chgData name="tien tran" userId="f5c0b7c74de91c7e" providerId="Windows Live" clId="Web-{07566498-44F8-4639-A8CA-2B4C0AD1D51C}" dt="2023-08-03T09:02:42.267" v="45"/>
        <pc:sldMkLst>
          <pc:docMk/>
          <pc:sldMk cId="0" sldId="359"/>
        </pc:sldMkLst>
      </pc:sldChg>
      <pc:sldChg chg="del">
        <pc:chgData name="tien tran" userId="f5c0b7c74de91c7e" providerId="Windows Live" clId="Web-{07566498-44F8-4639-A8CA-2B4C0AD1D51C}" dt="2023-08-03T09:02:42.267" v="44"/>
        <pc:sldMkLst>
          <pc:docMk/>
          <pc:sldMk cId="0" sldId="360"/>
        </pc:sldMkLst>
      </pc:sldChg>
      <pc:sldChg chg="del">
        <pc:chgData name="tien tran" userId="f5c0b7c74de91c7e" providerId="Windows Live" clId="Web-{07566498-44F8-4639-A8CA-2B4C0AD1D51C}" dt="2023-08-03T09:02:42.267" v="43"/>
        <pc:sldMkLst>
          <pc:docMk/>
          <pc:sldMk cId="0" sldId="361"/>
        </pc:sldMkLst>
      </pc:sldChg>
      <pc:sldChg chg="del">
        <pc:chgData name="tien tran" userId="f5c0b7c74de91c7e" providerId="Windows Live" clId="Web-{07566498-44F8-4639-A8CA-2B4C0AD1D51C}" dt="2023-08-03T09:02:42.267" v="42"/>
        <pc:sldMkLst>
          <pc:docMk/>
          <pc:sldMk cId="0" sldId="362"/>
        </pc:sldMkLst>
      </pc:sldChg>
      <pc:sldChg chg="del">
        <pc:chgData name="tien tran" userId="f5c0b7c74de91c7e" providerId="Windows Live" clId="Web-{07566498-44F8-4639-A8CA-2B4C0AD1D51C}" dt="2023-08-03T09:02:42.251" v="41"/>
        <pc:sldMkLst>
          <pc:docMk/>
          <pc:sldMk cId="0" sldId="363"/>
        </pc:sldMkLst>
      </pc:sldChg>
      <pc:sldChg chg="del">
        <pc:chgData name="tien tran" userId="f5c0b7c74de91c7e" providerId="Windows Live" clId="Web-{07566498-44F8-4639-A8CA-2B4C0AD1D51C}" dt="2023-08-03T09:02:42.251" v="40"/>
        <pc:sldMkLst>
          <pc:docMk/>
          <pc:sldMk cId="0" sldId="364"/>
        </pc:sldMkLst>
      </pc:sldChg>
      <pc:sldChg chg="del">
        <pc:chgData name="tien tran" userId="f5c0b7c74de91c7e" providerId="Windows Live" clId="Web-{07566498-44F8-4639-A8CA-2B4C0AD1D51C}" dt="2023-08-03T09:02:42.251" v="39"/>
        <pc:sldMkLst>
          <pc:docMk/>
          <pc:sldMk cId="0" sldId="365"/>
        </pc:sldMkLst>
      </pc:sldChg>
      <pc:sldChg chg="del">
        <pc:chgData name="tien tran" userId="f5c0b7c74de91c7e" providerId="Windows Live" clId="Web-{07566498-44F8-4639-A8CA-2B4C0AD1D51C}" dt="2023-08-03T09:02:42.251" v="38"/>
        <pc:sldMkLst>
          <pc:docMk/>
          <pc:sldMk cId="0" sldId="366"/>
        </pc:sldMkLst>
      </pc:sldChg>
      <pc:sldChg chg="del">
        <pc:chgData name="tien tran" userId="f5c0b7c74de91c7e" providerId="Windows Live" clId="Web-{07566498-44F8-4639-A8CA-2B4C0AD1D51C}" dt="2023-08-03T09:02:42.251" v="37"/>
        <pc:sldMkLst>
          <pc:docMk/>
          <pc:sldMk cId="0" sldId="367"/>
        </pc:sldMkLst>
      </pc:sldChg>
      <pc:sldChg chg="del">
        <pc:chgData name="tien tran" userId="f5c0b7c74de91c7e" providerId="Windows Live" clId="Web-{07566498-44F8-4639-A8CA-2B4C0AD1D51C}" dt="2023-08-03T09:02:42.251" v="36"/>
        <pc:sldMkLst>
          <pc:docMk/>
          <pc:sldMk cId="0" sldId="368"/>
        </pc:sldMkLst>
      </pc:sldChg>
      <pc:sldChg chg="del">
        <pc:chgData name="tien tran" userId="f5c0b7c74de91c7e" providerId="Windows Live" clId="Web-{07566498-44F8-4639-A8CA-2B4C0AD1D51C}" dt="2023-08-03T09:02:42.251" v="35"/>
        <pc:sldMkLst>
          <pc:docMk/>
          <pc:sldMk cId="0" sldId="369"/>
        </pc:sldMkLst>
      </pc:sldChg>
      <pc:sldChg chg="del">
        <pc:chgData name="tien tran" userId="f5c0b7c74de91c7e" providerId="Windows Live" clId="Web-{07566498-44F8-4639-A8CA-2B4C0AD1D51C}" dt="2023-08-03T09:02:42.251" v="34"/>
        <pc:sldMkLst>
          <pc:docMk/>
          <pc:sldMk cId="0" sldId="370"/>
        </pc:sldMkLst>
      </pc:sldChg>
      <pc:sldChg chg="del">
        <pc:chgData name="tien tran" userId="f5c0b7c74de91c7e" providerId="Windows Live" clId="Web-{07566498-44F8-4639-A8CA-2B4C0AD1D51C}" dt="2023-08-03T09:02:42.235" v="33"/>
        <pc:sldMkLst>
          <pc:docMk/>
          <pc:sldMk cId="0" sldId="371"/>
        </pc:sldMkLst>
      </pc:sldChg>
      <pc:sldChg chg="del">
        <pc:chgData name="tien tran" userId="f5c0b7c74de91c7e" providerId="Windows Live" clId="Web-{07566498-44F8-4639-A8CA-2B4C0AD1D51C}" dt="2023-08-03T09:02:42.235" v="32"/>
        <pc:sldMkLst>
          <pc:docMk/>
          <pc:sldMk cId="0" sldId="372"/>
        </pc:sldMkLst>
      </pc:sldChg>
      <pc:sldChg chg="del">
        <pc:chgData name="tien tran" userId="f5c0b7c74de91c7e" providerId="Windows Live" clId="Web-{07566498-44F8-4639-A8CA-2B4C0AD1D51C}" dt="2023-08-03T09:02:42.235" v="31"/>
        <pc:sldMkLst>
          <pc:docMk/>
          <pc:sldMk cId="0" sldId="373"/>
        </pc:sldMkLst>
      </pc:sldChg>
      <pc:sldChg chg="del">
        <pc:chgData name="tien tran" userId="f5c0b7c74de91c7e" providerId="Windows Live" clId="Web-{07566498-44F8-4639-A8CA-2B4C0AD1D51C}" dt="2023-08-03T09:02:42.235" v="30"/>
        <pc:sldMkLst>
          <pc:docMk/>
          <pc:sldMk cId="0" sldId="374"/>
        </pc:sldMkLst>
      </pc:sldChg>
      <pc:sldChg chg="del">
        <pc:chgData name="tien tran" userId="f5c0b7c74de91c7e" providerId="Windows Live" clId="Web-{07566498-44F8-4639-A8CA-2B4C0AD1D51C}" dt="2023-08-03T09:02:42.235" v="29"/>
        <pc:sldMkLst>
          <pc:docMk/>
          <pc:sldMk cId="0" sldId="375"/>
        </pc:sldMkLst>
      </pc:sldChg>
      <pc:sldChg chg="del">
        <pc:chgData name="tien tran" userId="f5c0b7c74de91c7e" providerId="Windows Live" clId="Web-{07566498-44F8-4639-A8CA-2B4C0AD1D51C}" dt="2023-08-03T09:02:42.235" v="28"/>
        <pc:sldMkLst>
          <pc:docMk/>
          <pc:sldMk cId="0" sldId="376"/>
        </pc:sldMkLst>
      </pc:sldChg>
      <pc:sldChg chg="del">
        <pc:chgData name="tien tran" userId="f5c0b7c74de91c7e" providerId="Windows Live" clId="Web-{07566498-44F8-4639-A8CA-2B4C0AD1D51C}" dt="2023-08-03T09:02:42.235" v="27"/>
        <pc:sldMkLst>
          <pc:docMk/>
          <pc:sldMk cId="0" sldId="377"/>
        </pc:sldMkLst>
      </pc:sldChg>
      <pc:sldChg chg="del">
        <pc:chgData name="tien tran" userId="f5c0b7c74de91c7e" providerId="Windows Live" clId="Web-{07566498-44F8-4639-A8CA-2B4C0AD1D51C}" dt="2023-08-03T09:02:42.235" v="26"/>
        <pc:sldMkLst>
          <pc:docMk/>
          <pc:sldMk cId="0" sldId="378"/>
        </pc:sldMkLst>
      </pc:sldChg>
      <pc:sldChg chg="del">
        <pc:chgData name="tien tran" userId="f5c0b7c74de91c7e" providerId="Windows Live" clId="Web-{07566498-44F8-4639-A8CA-2B4C0AD1D51C}" dt="2023-08-03T09:02:42.220" v="25"/>
        <pc:sldMkLst>
          <pc:docMk/>
          <pc:sldMk cId="0" sldId="379"/>
        </pc:sldMkLst>
      </pc:sldChg>
      <pc:sldChg chg="del">
        <pc:chgData name="tien tran" userId="f5c0b7c74de91c7e" providerId="Windows Live" clId="Web-{07566498-44F8-4639-A8CA-2B4C0AD1D51C}" dt="2023-08-03T09:03:02.392" v="132"/>
        <pc:sldMkLst>
          <pc:docMk/>
          <pc:sldMk cId="0" sldId="380"/>
        </pc:sldMkLst>
      </pc:sldChg>
      <pc:sldChg chg="del">
        <pc:chgData name="tien tran" userId="f5c0b7c74de91c7e" providerId="Windows Live" clId="Web-{07566498-44F8-4639-A8CA-2B4C0AD1D51C}" dt="2023-08-03T09:02:42.360" v="105"/>
        <pc:sldMkLst>
          <pc:docMk/>
          <pc:sldMk cId="0" sldId="382"/>
        </pc:sldMkLst>
      </pc:sldChg>
      <pc:sldChg chg="del">
        <pc:chgData name="tien tran" userId="f5c0b7c74de91c7e" providerId="Windows Live" clId="Web-{07566498-44F8-4639-A8CA-2B4C0AD1D51C}" dt="2023-08-03T09:02:51.814" v="110"/>
        <pc:sldMkLst>
          <pc:docMk/>
          <pc:sldMk cId="0" sldId="385"/>
        </pc:sldMkLst>
      </pc:sldChg>
      <pc:sldChg chg="del">
        <pc:chgData name="tien tran" userId="f5c0b7c74de91c7e" providerId="Windows Live" clId="Web-{07566498-44F8-4639-A8CA-2B4C0AD1D51C}" dt="2023-08-03T09:02:51.814" v="107"/>
        <pc:sldMkLst>
          <pc:docMk/>
          <pc:sldMk cId="0" sldId="386"/>
        </pc:sldMkLst>
      </pc:sldChg>
      <pc:sldChg chg="del">
        <pc:chgData name="tien tran" userId="f5c0b7c74de91c7e" providerId="Windows Live" clId="Web-{07566498-44F8-4639-A8CA-2B4C0AD1D51C}" dt="2023-08-03T09:02:42.329" v="79"/>
        <pc:sldMkLst>
          <pc:docMk/>
          <pc:sldMk cId="0" sldId="387"/>
        </pc:sldMkLst>
      </pc:sldChg>
      <pc:sldChg chg="del">
        <pc:chgData name="tien tran" userId="f5c0b7c74de91c7e" providerId="Windows Live" clId="Web-{07566498-44F8-4639-A8CA-2B4C0AD1D51C}" dt="2023-08-03T09:02:42.298" v="67"/>
        <pc:sldMkLst>
          <pc:docMk/>
          <pc:sldMk cId="0" sldId="388"/>
        </pc:sldMkLst>
      </pc:sldChg>
      <pc:sldChg chg="del">
        <pc:chgData name="tien tran" userId="f5c0b7c74de91c7e" providerId="Windows Live" clId="Web-{07566498-44F8-4639-A8CA-2B4C0AD1D51C}" dt="2023-08-03T09:02:42.220" v="24"/>
        <pc:sldMkLst>
          <pc:docMk/>
          <pc:sldMk cId="0" sldId="390"/>
        </pc:sldMkLst>
      </pc:sldChg>
      <pc:sldChg chg="del">
        <pc:chgData name="tien tran" userId="f5c0b7c74de91c7e" providerId="Windows Live" clId="Web-{07566498-44F8-4639-A8CA-2B4C0AD1D51C}" dt="2023-08-03T09:02:42.220" v="22"/>
        <pc:sldMkLst>
          <pc:docMk/>
          <pc:sldMk cId="0" sldId="391"/>
        </pc:sldMkLst>
      </pc:sldChg>
      <pc:sldChg chg="del">
        <pc:chgData name="tien tran" userId="f5c0b7c74de91c7e" providerId="Windows Live" clId="Web-{07566498-44F8-4639-A8CA-2B4C0AD1D51C}" dt="2023-08-03T09:02:42.220" v="23"/>
        <pc:sldMkLst>
          <pc:docMk/>
          <pc:sldMk cId="0" sldId="392"/>
        </pc:sldMkLst>
      </pc:sldChg>
      <pc:sldChg chg="modSp">
        <pc:chgData name="tien tran" userId="f5c0b7c74de91c7e" providerId="Windows Live" clId="Web-{07566498-44F8-4639-A8CA-2B4C0AD1D51C}" dt="2023-08-04T02:57:57.464" v="661" actId="20577"/>
        <pc:sldMkLst>
          <pc:docMk/>
          <pc:sldMk cId="0" sldId="393"/>
        </pc:sldMkLst>
        <pc:spChg chg="mod">
          <ac:chgData name="tien tran" userId="f5c0b7c74de91c7e" providerId="Windows Live" clId="Web-{07566498-44F8-4639-A8CA-2B4C0AD1D51C}" dt="2023-08-04T02:56:47.211" v="659" actId="20577"/>
          <ac:spMkLst>
            <pc:docMk/>
            <pc:sldMk cId="0" sldId="393"/>
            <ac:spMk id="282626" creationId="{00000000-0000-0000-0000-000000000000}"/>
          </ac:spMkLst>
        </pc:spChg>
        <pc:spChg chg="mod">
          <ac:chgData name="tien tran" userId="f5c0b7c74de91c7e" providerId="Windows Live" clId="Web-{07566498-44F8-4639-A8CA-2B4C0AD1D51C}" dt="2023-08-04T02:57:57.464" v="661" actId="20577"/>
          <ac:spMkLst>
            <pc:docMk/>
            <pc:sldMk cId="0" sldId="393"/>
            <ac:spMk id="282627" creationId="{00000000-0000-0000-0000-000000000000}"/>
          </ac:spMkLst>
        </pc:spChg>
      </pc:sldChg>
      <pc:sldChg chg="del">
        <pc:chgData name="tien tran" userId="f5c0b7c74de91c7e" providerId="Windows Live" clId="Web-{07566498-44F8-4639-A8CA-2B4C0AD1D51C}" dt="2023-08-03T09:02:42.220" v="21"/>
        <pc:sldMkLst>
          <pc:docMk/>
          <pc:sldMk cId="0" sldId="394"/>
        </pc:sldMkLst>
      </pc:sldChg>
      <pc:sldChg chg="del">
        <pc:chgData name="tien tran" userId="f5c0b7c74de91c7e" providerId="Windows Live" clId="Web-{07566498-44F8-4639-A8CA-2B4C0AD1D51C}" dt="2023-08-03T09:02:51.814" v="112"/>
        <pc:sldMkLst>
          <pc:docMk/>
          <pc:sldMk cId="0" sldId="395"/>
        </pc:sldMkLst>
      </pc:sldChg>
      <pc:sldChg chg="del">
        <pc:chgData name="tien tran" userId="f5c0b7c74de91c7e" providerId="Windows Live" clId="Web-{07566498-44F8-4639-A8CA-2B4C0AD1D51C}" dt="2023-08-03T09:02:51.814" v="113"/>
        <pc:sldMkLst>
          <pc:docMk/>
          <pc:sldMk cId="0" sldId="396"/>
        </pc:sldMkLst>
      </pc:sldChg>
      <pc:sldChg chg="del">
        <pc:chgData name="tien tran" userId="f5c0b7c74de91c7e" providerId="Windows Live" clId="Web-{07566498-44F8-4639-A8CA-2B4C0AD1D51C}" dt="2023-08-03T09:02:42.360" v="104"/>
        <pc:sldMkLst>
          <pc:docMk/>
          <pc:sldMk cId="0" sldId="397"/>
        </pc:sldMkLst>
      </pc:sldChg>
      <pc:sldChg chg="del">
        <pc:chgData name="tien tran" userId="f5c0b7c74de91c7e" providerId="Windows Live" clId="Web-{07566498-44F8-4639-A8CA-2B4C0AD1D51C}" dt="2023-08-03T09:02:42.360" v="103"/>
        <pc:sldMkLst>
          <pc:docMk/>
          <pc:sldMk cId="0" sldId="398"/>
        </pc:sldMkLst>
      </pc:sldChg>
      <pc:sldChg chg="del">
        <pc:chgData name="tien tran" userId="f5c0b7c74de91c7e" providerId="Windows Live" clId="Web-{07566498-44F8-4639-A8CA-2B4C0AD1D51C}" dt="2023-08-03T09:02:42.360" v="102"/>
        <pc:sldMkLst>
          <pc:docMk/>
          <pc:sldMk cId="0" sldId="399"/>
        </pc:sldMkLst>
      </pc:sldChg>
      <pc:sldChg chg="del">
        <pc:chgData name="tien tran" userId="f5c0b7c74de91c7e" providerId="Windows Live" clId="Web-{07566498-44F8-4639-A8CA-2B4C0AD1D51C}" dt="2023-08-03T09:02:42.360" v="101"/>
        <pc:sldMkLst>
          <pc:docMk/>
          <pc:sldMk cId="0" sldId="400"/>
        </pc:sldMkLst>
      </pc:sldChg>
      <pc:sldChg chg="del">
        <pc:chgData name="tien tran" userId="f5c0b7c74de91c7e" providerId="Windows Live" clId="Web-{07566498-44F8-4639-A8CA-2B4C0AD1D51C}" dt="2023-08-03T09:02:42.360" v="100"/>
        <pc:sldMkLst>
          <pc:docMk/>
          <pc:sldMk cId="0" sldId="401"/>
        </pc:sldMkLst>
      </pc:sldChg>
      <pc:sldChg chg="del">
        <pc:chgData name="tien tran" userId="f5c0b7c74de91c7e" providerId="Windows Live" clId="Web-{07566498-44F8-4639-A8CA-2B4C0AD1D51C}" dt="2023-08-03T09:02:42.329" v="86"/>
        <pc:sldMkLst>
          <pc:docMk/>
          <pc:sldMk cId="0" sldId="402"/>
        </pc:sldMkLst>
      </pc:sldChg>
      <pc:sldChg chg="del">
        <pc:chgData name="tien tran" userId="f5c0b7c74de91c7e" providerId="Windows Live" clId="Web-{07566498-44F8-4639-A8CA-2B4C0AD1D51C}" dt="2023-08-03T09:02:42.329" v="85"/>
        <pc:sldMkLst>
          <pc:docMk/>
          <pc:sldMk cId="0" sldId="403"/>
        </pc:sldMkLst>
      </pc:sldChg>
      <pc:sldChg chg="modSp">
        <pc:chgData name="tien tran" userId="f5c0b7c74de91c7e" providerId="Windows Live" clId="Web-{07566498-44F8-4639-A8CA-2B4C0AD1D51C}" dt="2023-08-04T01:33:40.571" v="151" actId="20577"/>
        <pc:sldMkLst>
          <pc:docMk/>
          <pc:sldMk cId="0" sldId="404"/>
        </pc:sldMkLst>
        <pc:spChg chg="mod">
          <ac:chgData name="tien tran" userId="f5c0b7c74de91c7e" providerId="Windows Live" clId="Web-{07566498-44F8-4639-A8CA-2B4C0AD1D51C}" dt="2023-08-04T01:33:40.571" v="151" actId="20577"/>
          <ac:spMkLst>
            <pc:docMk/>
            <pc:sldMk cId="0" sldId="404"/>
            <ac:spMk id="12" creationId="{00000000-0000-0000-0000-000000000000}"/>
          </ac:spMkLst>
        </pc:spChg>
      </pc:sldChg>
      <pc:sldChg chg="addSp delSp modSp add ord replId">
        <pc:chgData name="tien tran" userId="f5c0b7c74de91c7e" providerId="Windows Live" clId="Web-{07566498-44F8-4639-A8CA-2B4C0AD1D51C}" dt="2023-08-04T02:51:21.683" v="654"/>
        <pc:sldMkLst>
          <pc:docMk/>
          <pc:sldMk cId="2189927006" sldId="405"/>
        </pc:sldMkLst>
        <pc:spChg chg="add mod">
          <ac:chgData name="tien tran" userId="f5c0b7c74de91c7e" providerId="Windows Live" clId="Web-{07566498-44F8-4639-A8CA-2B4C0AD1D51C}" dt="2023-08-04T02:30:58.778" v="591" actId="20577"/>
          <ac:spMkLst>
            <pc:docMk/>
            <pc:sldMk cId="2189927006" sldId="405"/>
            <ac:spMk id="4" creationId="{652EB6C9-7394-2E4F-1153-634DF5C9BF75}"/>
          </ac:spMkLst>
        </pc:spChg>
        <pc:spChg chg="mod">
          <ac:chgData name="tien tran" userId="f5c0b7c74de91c7e" providerId="Windows Live" clId="Web-{07566498-44F8-4639-A8CA-2B4C0AD1D51C}" dt="2023-08-04T02:20:37.489" v="392" actId="20577"/>
          <ac:spMkLst>
            <pc:docMk/>
            <pc:sldMk cId="2189927006" sldId="405"/>
            <ac:spMk id="6146" creationId="{00000000-0000-0000-0000-000000000000}"/>
          </ac:spMkLst>
        </pc:spChg>
        <pc:picChg chg="del">
          <ac:chgData name="tien tran" userId="f5c0b7c74de91c7e" providerId="Windows Live" clId="Web-{07566498-44F8-4639-A8CA-2B4C0AD1D51C}" dt="2023-08-04T02:02:32.792" v="186"/>
          <ac:picMkLst>
            <pc:docMk/>
            <pc:sldMk cId="2189927006" sldId="405"/>
            <ac:picMk id="2" creationId="{1D46DADA-B102-409B-AFAD-717BFCA4B57F}"/>
          </ac:picMkLst>
        </pc:picChg>
        <pc:picChg chg="add mod">
          <ac:chgData name="tien tran" userId="f5c0b7c74de91c7e" providerId="Windows Live" clId="Web-{07566498-44F8-4639-A8CA-2B4C0AD1D51C}" dt="2023-08-04T02:30:21.136" v="561" actId="1076"/>
          <ac:picMkLst>
            <pc:docMk/>
            <pc:sldMk cId="2189927006" sldId="405"/>
            <ac:picMk id="5" creationId="{BAF77EFD-60E1-DD11-EF51-038A40306C56}"/>
          </ac:picMkLst>
        </pc:picChg>
      </pc:sldChg>
      <pc:sldChg chg="modSp new del">
        <pc:chgData name="tien tran" userId="f5c0b7c74de91c7e" providerId="Windows Live" clId="Web-{07566498-44F8-4639-A8CA-2B4C0AD1D51C}" dt="2023-08-04T02:51:27.105" v="655"/>
        <pc:sldMkLst>
          <pc:docMk/>
          <pc:sldMk cId="3539239122" sldId="406"/>
        </pc:sldMkLst>
        <pc:spChg chg="mod">
          <ac:chgData name="tien tran" userId="f5c0b7c74de91c7e" providerId="Windows Live" clId="Web-{07566498-44F8-4639-A8CA-2B4C0AD1D51C}" dt="2023-08-04T02:12:37.659" v="321" actId="20577"/>
          <ac:spMkLst>
            <pc:docMk/>
            <pc:sldMk cId="3539239122" sldId="406"/>
            <ac:spMk id="3" creationId="{7FDAAB0D-EE2F-96DE-CD6D-0CAC085EA77A}"/>
          </ac:spMkLst>
        </pc:spChg>
      </pc:sldChg>
      <pc:sldChg chg="addSp modSp add ord replId modNotes">
        <pc:chgData name="tien tran" userId="f5c0b7c74de91c7e" providerId="Windows Live" clId="Web-{07566498-44F8-4639-A8CA-2B4C0AD1D51C}" dt="2023-08-04T02:32:22.734" v="593" actId="20577"/>
        <pc:sldMkLst>
          <pc:docMk/>
          <pc:sldMk cId="1642895426" sldId="407"/>
        </pc:sldMkLst>
        <pc:spChg chg="mod">
          <ac:chgData name="tien tran" userId="f5c0b7c74de91c7e" providerId="Windows Live" clId="Web-{07566498-44F8-4639-A8CA-2B4C0AD1D51C}" dt="2023-08-04T02:32:22.734" v="593" actId="20577"/>
          <ac:spMkLst>
            <pc:docMk/>
            <pc:sldMk cId="1642895426" sldId="407"/>
            <ac:spMk id="4" creationId="{652EB6C9-7394-2E4F-1153-634DF5C9BF75}"/>
          </ac:spMkLst>
        </pc:spChg>
        <pc:spChg chg="mod">
          <ac:chgData name="tien tran" userId="f5c0b7c74de91c7e" providerId="Windows Live" clId="Web-{07566498-44F8-4639-A8CA-2B4C0AD1D51C}" dt="2023-08-04T02:14:42.351" v="350" actId="20577"/>
          <ac:spMkLst>
            <pc:docMk/>
            <pc:sldMk cId="1642895426" sldId="407"/>
            <ac:spMk id="6146" creationId="{00000000-0000-0000-0000-000000000000}"/>
          </ac:spMkLst>
        </pc:spChg>
        <pc:picChg chg="add mod">
          <ac:chgData name="tien tran" userId="f5c0b7c74de91c7e" providerId="Windows Live" clId="Web-{07566498-44F8-4639-A8CA-2B4C0AD1D51C}" dt="2023-08-04T02:20:49.615" v="396" actId="1076"/>
          <ac:picMkLst>
            <pc:docMk/>
            <pc:sldMk cId="1642895426" sldId="407"/>
            <ac:picMk id="2" creationId="{BED6786E-8A71-E2C8-0C80-A890F8058A5D}"/>
          </ac:picMkLst>
        </pc:picChg>
      </pc:sldChg>
      <pc:sldChg chg="addSp modSp add ord replId">
        <pc:chgData name="tien tran" userId="f5c0b7c74de91c7e" providerId="Windows Live" clId="Web-{07566498-44F8-4639-A8CA-2B4C0AD1D51C}" dt="2023-08-04T02:46:31.188" v="624" actId="1076"/>
        <pc:sldMkLst>
          <pc:docMk/>
          <pc:sldMk cId="1994670862" sldId="408"/>
        </pc:sldMkLst>
        <pc:spChg chg="mod">
          <ac:chgData name="tien tran" userId="f5c0b7c74de91c7e" providerId="Windows Live" clId="Web-{07566498-44F8-4639-A8CA-2B4C0AD1D51C}" dt="2023-08-04T02:46:23.547" v="621" actId="20577"/>
          <ac:spMkLst>
            <pc:docMk/>
            <pc:sldMk cId="1994670862" sldId="408"/>
            <ac:spMk id="4" creationId="{652EB6C9-7394-2E4F-1153-634DF5C9BF75}"/>
          </ac:spMkLst>
        </pc:spChg>
        <pc:spChg chg="mod">
          <ac:chgData name="tien tran" userId="f5c0b7c74de91c7e" providerId="Windows Live" clId="Web-{07566498-44F8-4639-A8CA-2B4C0AD1D51C}" dt="2023-08-04T02:43:15.931" v="613" actId="20577"/>
          <ac:spMkLst>
            <pc:docMk/>
            <pc:sldMk cId="1994670862" sldId="408"/>
            <ac:spMk id="6146" creationId="{00000000-0000-0000-0000-000000000000}"/>
          </ac:spMkLst>
        </pc:spChg>
        <pc:picChg chg="add mod">
          <ac:chgData name="tien tran" userId="f5c0b7c74de91c7e" providerId="Windows Live" clId="Web-{07566498-44F8-4639-A8CA-2B4C0AD1D51C}" dt="2023-08-04T02:46:31.188" v="624" actId="1076"/>
          <ac:picMkLst>
            <pc:docMk/>
            <pc:sldMk cId="1994670862" sldId="408"/>
            <ac:picMk id="2" creationId="{FBCC33CF-1438-1B8C-FBC0-C386F8AB9A0F}"/>
          </ac:picMkLst>
        </pc:picChg>
      </pc:sldChg>
      <pc:sldChg chg="modSp add ord replId">
        <pc:chgData name="tien tran" userId="f5c0b7c74de91c7e" providerId="Windows Live" clId="Web-{07566498-44F8-4639-A8CA-2B4C0AD1D51C}" dt="2023-08-04T03:00:58.252" v="714" actId="20577"/>
        <pc:sldMkLst>
          <pc:docMk/>
          <pc:sldMk cId="3855648825" sldId="409"/>
        </pc:sldMkLst>
        <pc:spChg chg="mod">
          <ac:chgData name="tien tran" userId="f5c0b7c74de91c7e" providerId="Windows Live" clId="Web-{07566498-44F8-4639-A8CA-2B4C0AD1D51C}" dt="2023-08-04T02:50:58.511" v="652" actId="20577"/>
          <ac:spMkLst>
            <pc:docMk/>
            <pc:sldMk cId="3855648825" sldId="409"/>
            <ac:spMk id="4" creationId="{652EB6C9-7394-2E4F-1153-634DF5C9BF75}"/>
          </ac:spMkLst>
        </pc:spChg>
        <pc:spChg chg="mod">
          <ac:chgData name="tien tran" userId="f5c0b7c74de91c7e" providerId="Windows Live" clId="Web-{07566498-44F8-4639-A8CA-2B4C0AD1D51C}" dt="2023-08-04T03:00:58.252" v="714" actId="20577"/>
          <ac:spMkLst>
            <pc:docMk/>
            <pc:sldMk cId="3855648825" sldId="409"/>
            <ac:spMk id="6146" creationId="{00000000-0000-0000-0000-000000000000}"/>
          </ac:spMkLst>
        </pc:spChg>
      </pc:sldChg>
      <pc:sldChg chg="addSp delSp modSp new ord">
        <pc:chgData name="tien tran" userId="f5c0b7c74de91c7e" providerId="Windows Live" clId="Web-{07566498-44F8-4639-A8CA-2B4C0AD1D51C}" dt="2023-08-04T02:50:51.557" v="650" actId="20577"/>
        <pc:sldMkLst>
          <pc:docMk/>
          <pc:sldMk cId="3067185355" sldId="410"/>
        </pc:sldMkLst>
        <pc:spChg chg="mod">
          <ac:chgData name="tien tran" userId="f5c0b7c74de91c7e" providerId="Windows Live" clId="Web-{07566498-44F8-4639-A8CA-2B4C0AD1D51C}" dt="2023-08-04T02:48:17.630" v="628" actId="20577"/>
          <ac:spMkLst>
            <pc:docMk/>
            <pc:sldMk cId="3067185355" sldId="410"/>
            <ac:spMk id="2" creationId="{FCFD8F6F-BFE9-B156-FE95-3D05263A6C97}"/>
          </ac:spMkLst>
        </pc:spChg>
        <pc:spChg chg="add del mod">
          <ac:chgData name="tien tran" userId="f5c0b7c74de91c7e" providerId="Windows Live" clId="Web-{07566498-44F8-4639-A8CA-2B4C0AD1D51C}" dt="2023-08-04T02:50:51.557" v="650" actId="20577"/>
          <ac:spMkLst>
            <pc:docMk/>
            <pc:sldMk cId="3067185355" sldId="410"/>
            <ac:spMk id="3" creationId="{AEFD4E09-9947-701C-D5D0-31B287795C35}"/>
          </ac:spMkLst>
        </pc:spChg>
        <pc:picChg chg="add del mod ord">
          <ac:chgData name="tien tran" userId="f5c0b7c74de91c7e" providerId="Windows Live" clId="Web-{07566498-44F8-4639-A8CA-2B4C0AD1D51C}" dt="2023-08-04T02:48:28.786" v="632"/>
          <ac:picMkLst>
            <pc:docMk/>
            <pc:sldMk cId="3067185355" sldId="410"/>
            <ac:picMk id="5" creationId="{24FA3432-31B2-495E-4093-2C01BA179604}"/>
          </ac:picMkLst>
        </pc:picChg>
        <pc:picChg chg="add mod">
          <ac:chgData name="tien tran" userId="f5c0b7c74de91c7e" providerId="Windows Live" clId="Web-{07566498-44F8-4639-A8CA-2B4C0AD1D51C}" dt="2023-08-04T02:50:23.447" v="647" actId="1076"/>
          <ac:picMkLst>
            <pc:docMk/>
            <pc:sldMk cId="3067185355" sldId="410"/>
            <ac:picMk id="6" creationId="{EAF47611-029C-70AE-5182-D793D9080F27}"/>
          </ac:picMkLst>
        </pc:picChg>
      </pc:sldChg>
    </pc:docChg>
  </pc:docChgLst>
  <pc:docChgLst>
    <pc:chgData name="tien tran" userId="f5c0b7c74de91c7e" providerId="Windows Live" clId="Web-{3462C230-5463-4756-8DB2-BEEBD5B73E66}"/>
    <pc:docChg chg="modSld">
      <pc:chgData name="tien tran" userId="f5c0b7c74de91c7e" providerId="Windows Live" clId="Web-{3462C230-5463-4756-8DB2-BEEBD5B73E66}" dt="2023-08-01T09:45:00.024" v="116"/>
      <pc:docMkLst>
        <pc:docMk/>
      </pc:docMkLst>
      <pc:sldChg chg="modNotes">
        <pc:chgData name="tien tran" userId="f5c0b7c74de91c7e" providerId="Windows Live" clId="Web-{3462C230-5463-4756-8DB2-BEEBD5B73E66}" dt="2023-08-01T09:45:00.024" v="116"/>
        <pc:sldMkLst>
          <pc:docMk/>
          <pc:sldMk cId="0" sldId="257"/>
        </pc:sldMkLst>
      </pc:sldChg>
      <pc:sldChg chg="modNotes">
        <pc:chgData name="tien tran" userId="f5c0b7c74de91c7e" providerId="Windows Live" clId="Web-{3462C230-5463-4756-8DB2-BEEBD5B73E66}" dt="2023-08-01T09:43:32.003" v="5"/>
        <pc:sldMkLst>
          <pc:docMk/>
          <pc:sldMk cId="0" sldId="404"/>
        </pc:sldMkLst>
      </pc:sldChg>
    </pc:docChg>
  </pc:docChgLst>
  <pc:docChgLst>
    <pc:chgData name="tien tran" userId="f5c0b7c74de91c7e" providerId="Windows Live" clId="Web-{1E8EF9DC-5EA4-425E-9953-1ABDFB2097F3}"/>
    <pc:docChg chg="addSld delSld modSld">
      <pc:chgData name="tien tran" userId="f5c0b7c74de91c7e" providerId="Windows Live" clId="Web-{1E8EF9DC-5EA4-425E-9953-1ABDFB2097F3}" dt="2023-08-04T15:18:07.729" v="284" actId="20577"/>
      <pc:docMkLst>
        <pc:docMk/>
      </pc:docMkLst>
      <pc:sldChg chg="modNotes">
        <pc:chgData name="tien tran" userId="f5c0b7c74de91c7e" providerId="Windows Live" clId="Web-{1E8EF9DC-5EA4-425E-9953-1ABDFB2097F3}" dt="2023-08-04T14:37:56.611" v="2"/>
        <pc:sldMkLst>
          <pc:docMk/>
          <pc:sldMk cId="0" sldId="257"/>
        </pc:sldMkLst>
      </pc:sldChg>
      <pc:sldChg chg="modNotes">
        <pc:chgData name="tien tran" userId="f5c0b7c74de91c7e" providerId="Windows Live" clId="Web-{1E8EF9DC-5EA4-425E-9953-1ABDFB2097F3}" dt="2023-08-04T14:50:59.811" v="19"/>
        <pc:sldMkLst>
          <pc:docMk/>
          <pc:sldMk cId="1642895426" sldId="407"/>
        </pc:sldMkLst>
      </pc:sldChg>
      <pc:sldChg chg="modSp new modNotes">
        <pc:chgData name="tien tran" userId="f5c0b7c74de91c7e" providerId="Windows Live" clId="Web-{1E8EF9DC-5EA4-425E-9953-1ABDFB2097F3}" dt="2023-08-04T15:15:41.616" v="225" actId="20577"/>
        <pc:sldMkLst>
          <pc:docMk/>
          <pc:sldMk cId="1338927439" sldId="411"/>
        </pc:sldMkLst>
        <pc:spChg chg="mod">
          <ac:chgData name="tien tran" userId="f5c0b7c74de91c7e" providerId="Windows Live" clId="Web-{1E8EF9DC-5EA4-425E-9953-1ABDFB2097F3}" dt="2023-08-04T14:41:55.026" v="12" actId="20577"/>
          <ac:spMkLst>
            <pc:docMk/>
            <pc:sldMk cId="1338927439" sldId="411"/>
            <ac:spMk id="2" creationId="{30357637-E3C3-E19E-7C9D-5382AB750A2B}"/>
          </ac:spMkLst>
        </pc:spChg>
        <pc:spChg chg="mod">
          <ac:chgData name="tien tran" userId="f5c0b7c74de91c7e" providerId="Windows Live" clId="Web-{1E8EF9DC-5EA4-425E-9953-1ABDFB2097F3}" dt="2023-08-04T15:15:41.616" v="225" actId="20577"/>
          <ac:spMkLst>
            <pc:docMk/>
            <pc:sldMk cId="1338927439" sldId="411"/>
            <ac:spMk id="3" creationId="{C900DF86-2FB5-4E1D-8EDB-8BDD1FB4ACA4}"/>
          </ac:spMkLst>
        </pc:spChg>
      </pc:sldChg>
      <pc:sldChg chg="modSp new">
        <pc:chgData name="tien tran" userId="f5c0b7c74de91c7e" providerId="Windows Live" clId="Web-{1E8EF9DC-5EA4-425E-9953-1ABDFB2097F3}" dt="2023-08-04T15:18:07.729" v="284" actId="20577"/>
        <pc:sldMkLst>
          <pc:docMk/>
          <pc:sldMk cId="610090152" sldId="412"/>
        </pc:sldMkLst>
        <pc:spChg chg="mod">
          <ac:chgData name="tien tran" userId="f5c0b7c74de91c7e" providerId="Windows Live" clId="Web-{1E8EF9DC-5EA4-425E-9953-1ABDFB2097F3}" dt="2023-08-04T15:16:17.256" v="237" actId="20577"/>
          <ac:spMkLst>
            <pc:docMk/>
            <pc:sldMk cId="610090152" sldId="412"/>
            <ac:spMk id="2" creationId="{34BA921E-21A0-1E80-60A4-69F160F27C97}"/>
          </ac:spMkLst>
        </pc:spChg>
        <pc:spChg chg="mod">
          <ac:chgData name="tien tran" userId="f5c0b7c74de91c7e" providerId="Windows Live" clId="Web-{1E8EF9DC-5EA4-425E-9953-1ABDFB2097F3}" dt="2023-08-04T15:18:07.729" v="284" actId="20577"/>
          <ac:spMkLst>
            <pc:docMk/>
            <pc:sldMk cId="610090152" sldId="412"/>
            <ac:spMk id="3" creationId="{65EF62E1-3A68-2759-4F79-8481E0CAD645}"/>
          </ac:spMkLst>
        </pc:spChg>
      </pc:sldChg>
      <pc:sldChg chg="modSp new del">
        <pc:chgData name="tien tran" userId="f5c0b7c74de91c7e" providerId="Windows Live" clId="Web-{1E8EF9DC-5EA4-425E-9953-1ABDFB2097F3}" dt="2023-08-04T15:15:43.036" v="226"/>
        <pc:sldMkLst>
          <pc:docMk/>
          <pc:sldMk cId="762551238" sldId="413"/>
        </pc:sldMkLst>
        <pc:spChg chg="mod">
          <ac:chgData name="tien tran" userId="f5c0b7c74de91c7e" providerId="Windows Live" clId="Web-{1E8EF9DC-5EA4-425E-9953-1ABDFB2097F3}" dt="2023-08-04T15:07:21.518" v="204" actId="20577"/>
          <ac:spMkLst>
            <pc:docMk/>
            <pc:sldMk cId="762551238" sldId="413"/>
            <ac:spMk id="2" creationId="{73F071EC-2E4C-4577-B9B4-83E9D22B10C4}"/>
          </ac:spMkLst>
        </pc:spChg>
      </pc:sldChg>
      <pc:sldChg chg="modSp new del">
        <pc:chgData name="tien tran" userId="f5c0b7c74de91c7e" providerId="Windows Live" clId="Web-{1E8EF9DC-5EA4-425E-9953-1ABDFB2097F3}" dt="2023-08-04T15:15:46.192" v="227"/>
        <pc:sldMkLst>
          <pc:docMk/>
          <pc:sldMk cId="1881031138" sldId="414"/>
        </pc:sldMkLst>
        <pc:spChg chg="mod">
          <ac:chgData name="tien tran" userId="f5c0b7c74de91c7e" providerId="Windows Live" clId="Web-{1E8EF9DC-5EA4-425E-9953-1ABDFB2097F3}" dt="2023-08-04T15:09:23.147" v="213" actId="20577"/>
          <ac:spMkLst>
            <pc:docMk/>
            <pc:sldMk cId="1881031138" sldId="414"/>
            <ac:spMk id="2" creationId="{A1C4CAA4-71C7-77A4-A640-252FE09BCF24}"/>
          </ac:spMkLst>
        </pc:spChg>
      </pc:sldChg>
    </pc:docChg>
  </pc:docChgLst>
  <pc:docChgLst>
    <pc:chgData name="tien tran" userId="f5c0b7c74de91c7e" providerId="Windows Live" clId="Web-{A44A8A2B-26F0-4566-AD1C-5749E4A192F3}"/>
    <pc:docChg chg="addSld delSld modSld sldOrd">
      <pc:chgData name="tien tran" userId="f5c0b7c74de91c7e" providerId="Windows Live" clId="Web-{A44A8A2B-26F0-4566-AD1C-5749E4A192F3}" dt="2023-08-11T16:58:37.691" v="247" actId="20577"/>
      <pc:docMkLst>
        <pc:docMk/>
      </pc:docMkLst>
      <pc:sldChg chg="modSp">
        <pc:chgData name="tien tran" userId="f5c0b7c74de91c7e" providerId="Windows Live" clId="Web-{A44A8A2B-26F0-4566-AD1C-5749E4A192F3}" dt="2023-08-11T15:05:21.767" v="26" actId="20577"/>
        <pc:sldMkLst>
          <pc:docMk/>
          <pc:sldMk cId="0" sldId="257"/>
        </pc:sldMkLst>
        <pc:spChg chg="mod">
          <ac:chgData name="tien tran" userId="f5c0b7c74de91c7e" providerId="Windows Live" clId="Web-{A44A8A2B-26F0-4566-AD1C-5749E4A192F3}" dt="2023-08-11T15:05:21.767" v="26" actId="20577"/>
          <ac:spMkLst>
            <pc:docMk/>
            <pc:sldMk cId="0" sldId="257"/>
            <ac:spMk id="190467" creationId="{00000000-0000-0000-0000-000000000000}"/>
          </ac:spMkLst>
        </pc:spChg>
      </pc:sldChg>
      <pc:sldChg chg="modSp">
        <pc:chgData name="tien tran" userId="f5c0b7c74de91c7e" providerId="Windows Live" clId="Web-{A44A8A2B-26F0-4566-AD1C-5749E4A192F3}" dt="2023-08-11T15:01:47.119" v="2" actId="20577"/>
        <pc:sldMkLst>
          <pc:docMk/>
          <pc:sldMk cId="0" sldId="404"/>
        </pc:sldMkLst>
        <pc:spChg chg="mod">
          <ac:chgData name="tien tran" userId="f5c0b7c74de91c7e" providerId="Windows Live" clId="Web-{A44A8A2B-26F0-4566-AD1C-5749E4A192F3}" dt="2023-08-11T15:01:47.119" v="2" actId="20577"/>
          <ac:spMkLst>
            <pc:docMk/>
            <pc:sldMk cId="0" sldId="404"/>
            <ac:spMk id="12" creationId="{00000000-0000-0000-0000-000000000000}"/>
          </ac:spMkLst>
        </pc:spChg>
      </pc:sldChg>
      <pc:sldChg chg="modSp">
        <pc:chgData name="tien tran" userId="f5c0b7c74de91c7e" providerId="Windows Live" clId="Web-{A44A8A2B-26F0-4566-AD1C-5749E4A192F3}" dt="2023-08-11T16:58:20.972" v="241" actId="20577"/>
        <pc:sldMkLst>
          <pc:docMk/>
          <pc:sldMk cId="127468970" sldId="408"/>
        </pc:sldMkLst>
        <pc:spChg chg="mod">
          <ac:chgData name="tien tran" userId="f5c0b7c74de91c7e" providerId="Windows Live" clId="Web-{A44A8A2B-26F0-4566-AD1C-5749E4A192F3}" dt="2023-08-11T16:58:20.972" v="241" actId="20577"/>
          <ac:spMkLst>
            <pc:docMk/>
            <pc:sldMk cId="127468970" sldId="408"/>
            <ac:spMk id="190467" creationId="{00000000-0000-0000-0000-000000000000}"/>
          </ac:spMkLst>
        </pc:spChg>
      </pc:sldChg>
      <pc:sldChg chg="del">
        <pc:chgData name="tien tran" userId="f5c0b7c74de91c7e" providerId="Windows Live" clId="Web-{A44A8A2B-26F0-4566-AD1C-5749E4A192F3}" dt="2023-08-11T16:43:36.428" v="219"/>
        <pc:sldMkLst>
          <pc:docMk/>
          <pc:sldMk cId="4092728141" sldId="409"/>
        </pc:sldMkLst>
      </pc:sldChg>
      <pc:sldChg chg="modSp">
        <pc:chgData name="tien tran" userId="f5c0b7c74de91c7e" providerId="Windows Live" clId="Web-{A44A8A2B-26F0-4566-AD1C-5749E4A192F3}" dt="2023-08-11T16:28:06.346" v="60" actId="20577"/>
        <pc:sldMkLst>
          <pc:docMk/>
          <pc:sldMk cId="783779802" sldId="410"/>
        </pc:sldMkLst>
        <pc:spChg chg="mod">
          <ac:chgData name="tien tran" userId="f5c0b7c74de91c7e" providerId="Windows Live" clId="Web-{A44A8A2B-26F0-4566-AD1C-5749E4A192F3}" dt="2023-08-11T16:28:06.346" v="60" actId="20577"/>
          <ac:spMkLst>
            <pc:docMk/>
            <pc:sldMk cId="783779802" sldId="410"/>
            <ac:spMk id="2" creationId="{250BAF42-F1CB-45A3-0C77-CBAA9434D89F}"/>
          </ac:spMkLst>
        </pc:spChg>
        <pc:spChg chg="mod">
          <ac:chgData name="tien tran" userId="f5c0b7c74de91c7e" providerId="Windows Live" clId="Web-{A44A8A2B-26F0-4566-AD1C-5749E4A192F3}" dt="2023-08-11T16:27:43.643" v="50" actId="20577"/>
          <ac:spMkLst>
            <pc:docMk/>
            <pc:sldMk cId="783779802" sldId="410"/>
            <ac:spMk id="3" creationId="{2DAF0DD2-A99E-B732-D6F1-050717CDC005}"/>
          </ac:spMkLst>
        </pc:spChg>
      </pc:sldChg>
      <pc:sldChg chg="del">
        <pc:chgData name="tien tran" userId="f5c0b7c74de91c7e" providerId="Windows Live" clId="Web-{A44A8A2B-26F0-4566-AD1C-5749E4A192F3}" dt="2023-08-11T16:43:15.818" v="205"/>
        <pc:sldMkLst>
          <pc:docMk/>
          <pc:sldMk cId="3339784644" sldId="412"/>
        </pc:sldMkLst>
      </pc:sldChg>
      <pc:sldChg chg="del">
        <pc:chgData name="tien tran" userId="f5c0b7c74de91c7e" providerId="Windows Live" clId="Web-{A44A8A2B-26F0-4566-AD1C-5749E4A192F3}" dt="2023-08-11T16:43:16.662" v="206"/>
        <pc:sldMkLst>
          <pc:docMk/>
          <pc:sldMk cId="3181141262" sldId="413"/>
        </pc:sldMkLst>
      </pc:sldChg>
      <pc:sldChg chg="del">
        <pc:chgData name="tien tran" userId="f5c0b7c74de91c7e" providerId="Windows Live" clId="Web-{A44A8A2B-26F0-4566-AD1C-5749E4A192F3}" dt="2023-08-11T16:43:17.646" v="207"/>
        <pc:sldMkLst>
          <pc:docMk/>
          <pc:sldMk cId="3444204200" sldId="414"/>
        </pc:sldMkLst>
      </pc:sldChg>
      <pc:sldChg chg="del">
        <pc:chgData name="tien tran" userId="f5c0b7c74de91c7e" providerId="Windows Live" clId="Web-{A44A8A2B-26F0-4566-AD1C-5749E4A192F3}" dt="2023-08-11T16:43:18.646" v="208"/>
        <pc:sldMkLst>
          <pc:docMk/>
          <pc:sldMk cId="3272650938" sldId="415"/>
        </pc:sldMkLst>
      </pc:sldChg>
      <pc:sldChg chg="del">
        <pc:chgData name="tien tran" userId="f5c0b7c74de91c7e" providerId="Windows Live" clId="Web-{A44A8A2B-26F0-4566-AD1C-5749E4A192F3}" dt="2023-08-11T16:43:19.490" v="209"/>
        <pc:sldMkLst>
          <pc:docMk/>
          <pc:sldMk cId="1460951728" sldId="416"/>
        </pc:sldMkLst>
      </pc:sldChg>
      <pc:sldChg chg="del">
        <pc:chgData name="tien tran" userId="f5c0b7c74de91c7e" providerId="Windows Live" clId="Web-{A44A8A2B-26F0-4566-AD1C-5749E4A192F3}" dt="2023-08-11T16:43:24.818" v="214"/>
        <pc:sldMkLst>
          <pc:docMk/>
          <pc:sldMk cId="276252559" sldId="417"/>
        </pc:sldMkLst>
      </pc:sldChg>
      <pc:sldChg chg="del">
        <pc:chgData name="tien tran" userId="f5c0b7c74de91c7e" providerId="Windows Live" clId="Web-{A44A8A2B-26F0-4566-AD1C-5749E4A192F3}" dt="2023-08-11T16:43:26.834" v="216"/>
        <pc:sldMkLst>
          <pc:docMk/>
          <pc:sldMk cId="4113484281" sldId="419"/>
        </pc:sldMkLst>
      </pc:sldChg>
      <pc:sldChg chg="del">
        <pc:chgData name="tien tran" userId="f5c0b7c74de91c7e" providerId="Windows Live" clId="Web-{A44A8A2B-26F0-4566-AD1C-5749E4A192F3}" dt="2023-08-11T16:43:25.865" v="215"/>
        <pc:sldMkLst>
          <pc:docMk/>
          <pc:sldMk cId="731796846" sldId="420"/>
        </pc:sldMkLst>
      </pc:sldChg>
      <pc:sldChg chg="del">
        <pc:chgData name="tien tran" userId="f5c0b7c74de91c7e" providerId="Windows Live" clId="Web-{A44A8A2B-26F0-4566-AD1C-5749E4A192F3}" dt="2023-08-11T16:43:27.631" v="217"/>
        <pc:sldMkLst>
          <pc:docMk/>
          <pc:sldMk cId="2598830094" sldId="421"/>
        </pc:sldMkLst>
      </pc:sldChg>
      <pc:sldChg chg="del">
        <pc:chgData name="tien tran" userId="f5c0b7c74de91c7e" providerId="Windows Live" clId="Web-{A44A8A2B-26F0-4566-AD1C-5749E4A192F3}" dt="2023-08-11T16:43:30.037" v="218"/>
        <pc:sldMkLst>
          <pc:docMk/>
          <pc:sldMk cId="920688791" sldId="423"/>
        </pc:sldMkLst>
      </pc:sldChg>
      <pc:sldChg chg="del">
        <pc:chgData name="tien tran" userId="f5c0b7c74de91c7e" providerId="Windows Live" clId="Web-{A44A8A2B-26F0-4566-AD1C-5749E4A192F3}" dt="2023-08-11T16:43:22.584" v="212"/>
        <pc:sldMkLst>
          <pc:docMk/>
          <pc:sldMk cId="2531436333" sldId="425"/>
        </pc:sldMkLst>
      </pc:sldChg>
      <pc:sldChg chg="del">
        <pc:chgData name="tien tran" userId="f5c0b7c74de91c7e" providerId="Windows Live" clId="Web-{A44A8A2B-26F0-4566-AD1C-5749E4A192F3}" dt="2023-08-11T16:43:21.584" v="211"/>
        <pc:sldMkLst>
          <pc:docMk/>
          <pc:sldMk cId="2777785407" sldId="426"/>
        </pc:sldMkLst>
      </pc:sldChg>
      <pc:sldChg chg="addSp delSp modSp del">
        <pc:chgData name="tien tran" userId="f5c0b7c74de91c7e" providerId="Windows Live" clId="Web-{A44A8A2B-26F0-4566-AD1C-5749E4A192F3}" dt="2023-08-11T16:43:38.600" v="220"/>
        <pc:sldMkLst>
          <pc:docMk/>
          <pc:sldMk cId="4230782466" sldId="427"/>
        </pc:sldMkLst>
        <pc:spChg chg="add mod">
          <ac:chgData name="tien tran" userId="f5c0b7c74de91c7e" providerId="Windows Live" clId="Web-{A44A8A2B-26F0-4566-AD1C-5749E4A192F3}" dt="2023-08-11T16:25:09.310" v="38"/>
          <ac:spMkLst>
            <pc:docMk/>
            <pc:sldMk cId="4230782466" sldId="427"/>
            <ac:spMk id="2" creationId="{B826DEA8-6655-EB7C-309F-6BEF7F2727E7}"/>
          </ac:spMkLst>
        </pc:spChg>
        <pc:spChg chg="add mod">
          <ac:chgData name="tien tran" userId="f5c0b7c74de91c7e" providerId="Windows Live" clId="Web-{A44A8A2B-26F0-4566-AD1C-5749E4A192F3}" dt="2023-08-11T16:25:13.872" v="40"/>
          <ac:spMkLst>
            <pc:docMk/>
            <pc:sldMk cId="4230782466" sldId="427"/>
            <ac:spMk id="3" creationId="{6BF2C25F-B94D-269A-8DDF-291F9006A453}"/>
          </ac:spMkLst>
        </pc:spChg>
        <pc:spChg chg="add mod">
          <ac:chgData name="tien tran" userId="f5c0b7c74de91c7e" providerId="Windows Live" clId="Web-{A44A8A2B-26F0-4566-AD1C-5749E4A192F3}" dt="2023-08-11T16:25:35.607" v="42"/>
          <ac:spMkLst>
            <pc:docMk/>
            <pc:sldMk cId="4230782466" sldId="427"/>
            <ac:spMk id="4" creationId="{3BEBC62D-F3A8-D3FB-DA55-C8A45FF4B8D2}"/>
          </ac:spMkLst>
        </pc:spChg>
        <pc:spChg chg="add mod">
          <ac:chgData name="tien tran" userId="f5c0b7c74de91c7e" providerId="Windows Live" clId="Web-{A44A8A2B-26F0-4566-AD1C-5749E4A192F3}" dt="2023-08-11T16:26:51.110" v="44"/>
          <ac:spMkLst>
            <pc:docMk/>
            <pc:sldMk cId="4230782466" sldId="427"/>
            <ac:spMk id="5" creationId="{5A1E6729-F39E-11F5-DBCA-8C37C9A5B282}"/>
          </ac:spMkLst>
        </pc:spChg>
        <pc:spChg chg="add del mod">
          <ac:chgData name="tien tran" userId="f5c0b7c74de91c7e" providerId="Windows Live" clId="Web-{A44A8A2B-26F0-4566-AD1C-5749E4A192F3}" dt="2023-08-11T16:27:04.532" v="47"/>
          <ac:spMkLst>
            <pc:docMk/>
            <pc:sldMk cId="4230782466" sldId="427"/>
            <ac:spMk id="6" creationId="{DACE127B-3413-5CD4-3DC9-AEA4C29F1C02}"/>
          </ac:spMkLst>
        </pc:spChg>
      </pc:sldChg>
      <pc:sldChg chg="del">
        <pc:chgData name="tien tran" userId="f5c0b7c74de91c7e" providerId="Windows Live" clId="Web-{A44A8A2B-26F0-4566-AD1C-5749E4A192F3}" dt="2023-08-11T16:43:20.552" v="210"/>
        <pc:sldMkLst>
          <pc:docMk/>
          <pc:sldMk cId="2677565605" sldId="429"/>
        </pc:sldMkLst>
      </pc:sldChg>
      <pc:sldChg chg="del">
        <pc:chgData name="tien tran" userId="f5c0b7c74de91c7e" providerId="Windows Live" clId="Web-{A44A8A2B-26F0-4566-AD1C-5749E4A192F3}" dt="2023-08-11T16:43:23.740" v="213"/>
        <pc:sldMkLst>
          <pc:docMk/>
          <pc:sldMk cId="594343117" sldId="430"/>
        </pc:sldMkLst>
      </pc:sldChg>
      <pc:sldChg chg="modSp new">
        <pc:chgData name="tien tran" userId="f5c0b7c74de91c7e" providerId="Windows Live" clId="Web-{A44A8A2B-26F0-4566-AD1C-5749E4A192F3}" dt="2023-08-11T16:28:31.253" v="67" actId="20577"/>
        <pc:sldMkLst>
          <pc:docMk/>
          <pc:sldMk cId="3250509918" sldId="431"/>
        </pc:sldMkLst>
        <pc:spChg chg="mod">
          <ac:chgData name="tien tran" userId="f5c0b7c74de91c7e" providerId="Windows Live" clId="Web-{A44A8A2B-26F0-4566-AD1C-5749E4A192F3}" dt="2023-08-11T16:28:28.300" v="65" actId="20577"/>
          <ac:spMkLst>
            <pc:docMk/>
            <pc:sldMk cId="3250509918" sldId="431"/>
            <ac:spMk id="2" creationId="{B5359ED0-718E-A0AA-CB7E-891559FAC949}"/>
          </ac:spMkLst>
        </pc:spChg>
        <pc:spChg chg="mod">
          <ac:chgData name="tien tran" userId="f5c0b7c74de91c7e" providerId="Windows Live" clId="Web-{A44A8A2B-26F0-4566-AD1C-5749E4A192F3}" dt="2023-08-11T16:28:31.253" v="67" actId="20577"/>
          <ac:spMkLst>
            <pc:docMk/>
            <pc:sldMk cId="3250509918" sldId="431"/>
            <ac:spMk id="3" creationId="{CAB0D2D6-D372-9C9D-7C0B-A7923FC9EF70}"/>
          </ac:spMkLst>
        </pc:spChg>
      </pc:sldChg>
      <pc:sldChg chg="modSp new">
        <pc:chgData name="tien tran" userId="f5c0b7c74de91c7e" providerId="Windows Live" clId="Web-{A44A8A2B-26F0-4566-AD1C-5749E4A192F3}" dt="2023-08-11T16:29:13.052" v="78" actId="20577"/>
        <pc:sldMkLst>
          <pc:docMk/>
          <pc:sldMk cId="2651737697" sldId="432"/>
        </pc:sldMkLst>
        <pc:spChg chg="mod">
          <ac:chgData name="tien tran" userId="f5c0b7c74de91c7e" providerId="Windows Live" clId="Web-{A44A8A2B-26F0-4566-AD1C-5749E4A192F3}" dt="2023-08-11T16:28:52.004" v="74" actId="20577"/>
          <ac:spMkLst>
            <pc:docMk/>
            <pc:sldMk cId="2651737697" sldId="432"/>
            <ac:spMk id="2" creationId="{442925E2-9624-AED9-FE3F-8328F4E87CF8}"/>
          </ac:spMkLst>
        </pc:spChg>
        <pc:spChg chg="mod">
          <ac:chgData name="tien tran" userId="f5c0b7c74de91c7e" providerId="Windows Live" clId="Web-{A44A8A2B-26F0-4566-AD1C-5749E4A192F3}" dt="2023-08-11T16:29:13.052" v="78" actId="20577"/>
          <ac:spMkLst>
            <pc:docMk/>
            <pc:sldMk cId="2651737697" sldId="432"/>
            <ac:spMk id="3" creationId="{4AD1D639-AFC7-F368-D606-680995DE614A}"/>
          </ac:spMkLst>
        </pc:spChg>
      </pc:sldChg>
      <pc:sldChg chg="modSp new">
        <pc:chgData name="tien tran" userId="f5c0b7c74de91c7e" providerId="Windows Live" clId="Web-{A44A8A2B-26F0-4566-AD1C-5749E4A192F3}" dt="2023-08-11T16:30:08.663" v="88" actId="20577"/>
        <pc:sldMkLst>
          <pc:docMk/>
          <pc:sldMk cId="3729329251" sldId="433"/>
        </pc:sldMkLst>
        <pc:spChg chg="mod">
          <ac:chgData name="tien tran" userId="f5c0b7c74de91c7e" providerId="Windows Live" clId="Web-{A44A8A2B-26F0-4566-AD1C-5749E4A192F3}" dt="2023-08-11T16:29:26.364" v="86" actId="20577"/>
          <ac:spMkLst>
            <pc:docMk/>
            <pc:sldMk cId="3729329251" sldId="433"/>
            <ac:spMk id="2" creationId="{D457742E-7801-7204-FB1C-EC61754B98AB}"/>
          </ac:spMkLst>
        </pc:spChg>
        <pc:spChg chg="mod">
          <ac:chgData name="tien tran" userId="f5c0b7c74de91c7e" providerId="Windows Live" clId="Web-{A44A8A2B-26F0-4566-AD1C-5749E4A192F3}" dt="2023-08-11T16:30:08.663" v="88" actId="20577"/>
          <ac:spMkLst>
            <pc:docMk/>
            <pc:sldMk cId="3729329251" sldId="433"/>
            <ac:spMk id="3" creationId="{2EF81D7E-56AD-BF1E-9D53-AA6DAA3E578C}"/>
          </ac:spMkLst>
        </pc:spChg>
      </pc:sldChg>
      <pc:sldChg chg="modSp new">
        <pc:chgData name="tien tran" userId="f5c0b7c74de91c7e" providerId="Windows Live" clId="Web-{A44A8A2B-26F0-4566-AD1C-5749E4A192F3}" dt="2023-08-11T16:30:32.335" v="97" actId="20577"/>
        <pc:sldMkLst>
          <pc:docMk/>
          <pc:sldMk cId="3101371877" sldId="434"/>
        </pc:sldMkLst>
        <pc:spChg chg="mod">
          <ac:chgData name="tien tran" userId="f5c0b7c74de91c7e" providerId="Windows Live" clId="Web-{A44A8A2B-26F0-4566-AD1C-5749E4A192F3}" dt="2023-08-11T16:30:19.975" v="95" actId="20577"/>
          <ac:spMkLst>
            <pc:docMk/>
            <pc:sldMk cId="3101371877" sldId="434"/>
            <ac:spMk id="2" creationId="{3AA7D6B1-F23D-FEBD-BC6C-C27AA41D6693}"/>
          </ac:spMkLst>
        </pc:spChg>
        <pc:spChg chg="mod">
          <ac:chgData name="tien tran" userId="f5c0b7c74de91c7e" providerId="Windows Live" clId="Web-{A44A8A2B-26F0-4566-AD1C-5749E4A192F3}" dt="2023-08-11T16:30:32.335" v="97" actId="20577"/>
          <ac:spMkLst>
            <pc:docMk/>
            <pc:sldMk cId="3101371877" sldId="434"/>
            <ac:spMk id="3" creationId="{6BBE5BFF-79BB-52C8-4CB4-41B575266631}"/>
          </ac:spMkLst>
        </pc:spChg>
      </pc:sldChg>
      <pc:sldChg chg="modSp new">
        <pc:chgData name="tien tran" userId="f5c0b7c74de91c7e" providerId="Windows Live" clId="Web-{A44A8A2B-26F0-4566-AD1C-5749E4A192F3}" dt="2023-08-11T16:30:54.352" v="106" actId="20577"/>
        <pc:sldMkLst>
          <pc:docMk/>
          <pc:sldMk cId="2338905664" sldId="435"/>
        </pc:sldMkLst>
        <pc:spChg chg="mod">
          <ac:chgData name="tien tran" userId="f5c0b7c74de91c7e" providerId="Windows Live" clId="Web-{A44A8A2B-26F0-4566-AD1C-5749E4A192F3}" dt="2023-08-11T16:30:54.352" v="106" actId="20577"/>
          <ac:spMkLst>
            <pc:docMk/>
            <pc:sldMk cId="2338905664" sldId="435"/>
            <ac:spMk id="2" creationId="{FDC24EE8-B8D8-8FB4-FBA8-26095F0817D7}"/>
          </ac:spMkLst>
        </pc:spChg>
        <pc:spChg chg="mod">
          <ac:chgData name="tien tran" userId="f5c0b7c74de91c7e" providerId="Windows Live" clId="Web-{A44A8A2B-26F0-4566-AD1C-5749E4A192F3}" dt="2023-08-11T16:30:49.695" v="104" actId="20577"/>
          <ac:spMkLst>
            <pc:docMk/>
            <pc:sldMk cId="2338905664" sldId="435"/>
            <ac:spMk id="3" creationId="{ABBB1D75-6CCA-9CCD-607A-B624EEEA3FF0}"/>
          </ac:spMkLst>
        </pc:spChg>
      </pc:sldChg>
      <pc:sldChg chg="modSp new ord">
        <pc:chgData name="tien tran" userId="f5c0b7c74de91c7e" providerId="Windows Live" clId="Web-{A44A8A2B-26F0-4566-AD1C-5749E4A192F3}" dt="2023-08-11T16:43:06.208" v="204"/>
        <pc:sldMkLst>
          <pc:docMk/>
          <pc:sldMk cId="1372066555" sldId="436"/>
        </pc:sldMkLst>
        <pc:spChg chg="mod">
          <ac:chgData name="tien tran" userId="f5c0b7c74de91c7e" providerId="Windows Live" clId="Web-{A44A8A2B-26F0-4566-AD1C-5749E4A192F3}" dt="2023-08-11T16:31:28.446" v="117" actId="20577"/>
          <ac:spMkLst>
            <pc:docMk/>
            <pc:sldMk cId="1372066555" sldId="436"/>
            <ac:spMk id="2" creationId="{4EF76633-C890-9611-E363-3B11065A10A3}"/>
          </ac:spMkLst>
        </pc:spChg>
        <pc:spChg chg="mod">
          <ac:chgData name="tien tran" userId="f5c0b7c74de91c7e" providerId="Windows Live" clId="Web-{A44A8A2B-26F0-4566-AD1C-5749E4A192F3}" dt="2023-08-11T16:31:38.728" v="121" actId="20577"/>
          <ac:spMkLst>
            <pc:docMk/>
            <pc:sldMk cId="1372066555" sldId="436"/>
            <ac:spMk id="3" creationId="{0BA6F128-FBDE-198C-17DE-B7EADAAD48F2}"/>
          </ac:spMkLst>
        </pc:spChg>
      </pc:sldChg>
      <pc:sldChg chg="addSp delSp modSp new">
        <pc:chgData name="tien tran" userId="f5c0b7c74de91c7e" providerId="Windows Live" clId="Web-{A44A8A2B-26F0-4566-AD1C-5749E4A192F3}" dt="2023-08-11T16:34:20.878" v="147" actId="1076"/>
        <pc:sldMkLst>
          <pc:docMk/>
          <pc:sldMk cId="3101003691" sldId="437"/>
        </pc:sldMkLst>
        <pc:spChg chg="mod">
          <ac:chgData name="tien tran" userId="f5c0b7c74de91c7e" providerId="Windows Live" clId="Web-{A44A8A2B-26F0-4566-AD1C-5749E4A192F3}" dt="2023-08-11T16:32:48.855" v="132" actId="20577"/>
          <ac:spMkLst>
            <pc:docMk/>
            <pc:sldMk cId="3101003691" sldId="437"/>
            <ac:spMk id="2" creationId="{B0965FAB-AF51-AF2A-0E27-90124A4ED4BC}"/>
          </ac:spMkLst>
        </pc:spChg>
        <pc:spChg chg="del">
          <ac:chgData name="tien tran" userId="f5c0b7c74de91c7e" providerId="Windows Live" clId="Web-{A44A8A2B-26F0-4566-AD1C-5749E4A192F3}" dt="2023-08-11T16:32:50.652" v="133"/>
          <ac:spMkLst>
            <pc:docMk/>
            <pc:sldMk cId="3101003691" sldId="437"/>
            <ac:spMk id="3" creationId="{E0171B49-FDFA-2967-D958-3698FDFEA42D}"/>
          </ac:spMkLst>
        </pc:spChg>
        <pc:spChg chg="add mod">
          <ac:chgData name="tien tran" userId="f5c0b7c74de91c7e" providerId="Windows Live" clId="Web-{A44A8A2B-26F0-4566-AD1C-5749E4A192F3}" dt="2023-08-11T16:32:50.683" v="135"/>
          <ac:spMkLst>
            <pc:docMk/>
            <pc:sldMk cId="3101003691" sldId="437"/>
            <ac:spMk id="7" creationId="{90D81DE6-6EEC-588C-2D23-4BAE7102223A}"/>
          </ac:spMkLst>
        </pc:spChg>
        <pc:graphicFrameChg chg="add mod ord modGraphic">
          <ac:chgData name="tien tran" userId="f5c0b7c74de91c7e" providerId="Windows Live" clId="Web-{A44A8A2B-26F0-4566-AD1C-5749E4A192F3}" dt="2023-08-11T16:34:20.878" v="147" actId="1076"/>
          <ac:graphicFrameMkLst>
            <pc:docMk/>
            <pc:sldMk cId="3101003691" sldId="437"/>
            <ac:graphicFrameMk id="6" creationId="{0B58C2F5-C412-048C-7E07-513E4FB486D4}"/>
          </ac:graphicFrameMkLst>
        </pc:graphicFrameChg>
      </pc:sldChg>
      <pc:sldChg chg="modSp new">
        <pc:chgData name="tien tran" userId="f5c0b7c74de91c7e" providerId="Windows Live" clId="Web-{A44A8A2B-26F0-4566-AD1C-5749E4A192F3}" dt="2023-08-11T16:37:27.883" v="158" actId="20577"/>
        <pc:sldMkLst>
          <pc:docMk/>
          <pc:sldMk cId="224160701" sldId="438"/>
        </pc:sldMkLst>
        <pc:spChg chg="mod">
          <ac:chgData name="tien tran" userId="f5c0b7c74de91c7e" providerId="Windows Live" clId="Web-{A44A8A2B-26F0-4566-AD1C-5749E4A192F3}" dt="2023-08-11T16:37:24.149" v="156" actId="20577"/>
          <ac:spMkLst>
            <pc:docMk/>
            <pc:sldMk cId="224160701" sldId="438"/>
            <ac:spMk id="2" creationId="{813AEB2A-FF83-CEFA-79D5-20B87F2958F8}"/>
          </ac:spMkLst>
        </pc:spChg>
        <pc:spChg chg="mod">
          <ac:chgData name="tien tran" userId="f5c0b7c74de91c7e" providerId="Windows Live" clId="Web-{A44A8A2B-26F0-4566-AD1C-5749E4A192F3}" dt="2023-08-11T16:37:27.883" v="158" actId="20577"/>
          <ac:spMkLst>
            <pc:docMk/>
            <pc:sldMk cId="224160701" sldId="438"/>
            <ac:spMk id="3" creationId="{24AED7E3-00A5-C6D5-D8C7-08FCF6249F0A}"/>
          </ac:spMkLst>
        </pc:spChg>
      </pc:sldChg>
      <pc:sldChg chg="add del replId">
        <pc:chgData name="tien tran" userId="f5c0b7c74de91c7e" providerId="Windows Live" clId="Web-{A44A8A2B-26F0-4566-AD1C-5749E4A192F3}" dt="2023-08-11T16:36:58.445" v="149"/>
        <pc:sldMkLst>
          <pc:docMk/>
          <pc:sldMk cId="355801258" sldId="438"/>
        </pc:sldMkLst>
      </pc:sldChg>
      <pc:sldChg chg="add del replId">
        <pc:chgData name="tien tran" userId="f5c0b7c74de91c7e" providerId="Windows Live" clId="Web-{A44A8A2B-26F0-4566-AD1C-5749E4A192F3}" dt="2023-08-11T16:37:32.352" v="160"/>
        <pc:sldMkLst>
          <pc:docMk/>
          <pc:sldMk cId="1801710830" sldId="439"/>
        </pc:sldMkLst>
      </pc:sldChg>
      <pc:sldChg chg="addSp delSp modSp new">
        <pc:chgData name="tien tran" userId="f5c0b7c74de91c7e" providerId="Windows Live" clId="Web-{A44A8A2B-26F0-4566-AD1C-5749E4A192F3}" dt="2023-08-11T16:38:25.495" v="175" actId="1076"/>
        <pc:sldMkLst>
          <pc:docMk/>
          <pc:sldMk cId="3484366298" sldId="439"/>
        </pc:sldMkLst>
        <pc:spChg chg="mod">
          <ac:chgData name="tien tran" userId="f5c0b7c74de91c7e" providerId="Windows Live" clId="Web-{A44A8A2B-26F0-4566-AD1C-5749E4A192F3}" dt="2023-08-11T16:37:59.697" v="169" actId="20577"/>
          <ac:spMkLst>
            <pc:docMk/>
            <pc:sldMk cId="3484366298" sldId="439"/>
            <ac:spMk id="2" creationId="{7B695BC0-7088-BEB4-2A64-91ABB90C94FF}"/>
          </ac:spMkLst>
        </pc:spChg>
        <pc:spChg chg="mod">
          <ac:chgData name="tien tran" userId="f5c0b7c74de91c7e" providerId="Windows Live" clId="Web-{A44A8A2B-26F0-4566-AD1C-5749E4A192F3}" dt="2023-08-11T16:38:05.807" v="171" actId="20577"/>
          <ac:spMkLst>
            <pc:docMk/>
            <pc:sldMk cId="3484366298" sldId="439"/>
            <ac:spMk id="3" creationId="{39D4A3ED-2C6A-121C-04ED-8417E33A2B32}"/>
          </ac:spMkLst>
        </pc:spChg>
        <pc:picChg chg="add del mod">
          <ac:chgData name="tien tran" userId="f5c0b7c74de91c7e" providerId="Windows Live" clId="Web-{A44A8A2B-26F0-4566-AD1C-5749E4A192F3}" dt="2023-08-11T16:38:08.354" v="173"/>
          <ac:picMkLst>
            <pc:docMk/>
            <pc:sldMk cId="3484366298" sldId="439"/>
            <ac:picMk id="5" creationId="{D6138FD0-1B46-C8FD-6380-5DA929DC75C3}"/>
          </ac:picMkLst>
        </pc:picChg>
        <pc:picChg chg="add mod">
          <ac:chgData name="tien tran" userId="f5c0b7c74de91c7e" providerId="Windows Live" clId="Web-{A44A8A2B-26F0-4566-AD1C-5749E4A192F3}" dt="2023-08-11T16:38:25.495" v="175" actId="1076"/>
          <ac:picMkLst>
            <pc:docMk/>
            <pc:sldMk cId="3484366298" sldId="439"/>
            <ac:picMk id="6" creationId="{2E631124-C992-A2D6-3C69-E11D25719B18}"/>
          </ac:picMkLst>
        </pc:picChg>
      </pc:sldChg>
      <pc:sldChg chg="addSp delSp modSp new">
        <pc:chgData name="tien tran" userId="f5c0b7c74de91c7e" providerId="Windows Live" clId="Web-{A44A8A2B-26F0-4566-AD1C-5749E4A192F3}" dt="2023-08-11T16:42:26.926" v="202"/>
        <pc:sldMkLst>
          <pc:docMk/>
          <pc:sldMk cId="4180499317" sldId="440"/>
        </pc:sldMkLst>
        <pc:spChg chg="mod">
          <ac:chgData name="tien tran" userId="f5c0b7c74de91c7e" providerId="Windows Live" clId="Web-{A44A8A2B-26F0-4566-AD1C-5749E4A192F3}" dt="2023-08-11T16:40:33.140" v="182" actId="20577"/>
          <ac:spMkLst>
            <pc:docMk/>
            <pc:sldMk cId="4180499317" sldId="440"/>
            <ac:spMk id="2" creationId="{BB8B7C0F-CF21-BA61-FBE4-74FC3A1561BC}"/>
          </ac:spMkLst>
        </pc:spChg>
        <pc:spChg chg="add del mod">
          <ac:chgData name="tien tran" userId="f5c0b7c74de91c7e" providerId="Windows Live" clId="Web-{A44A8A2B-26F0-4566-AD1C-5749E4A192F3}" dt="2023-08-11T16:41:24.096" v="196" actId="20577"/>
          <ac:spMkLst>
            <pc:docMk/>
            <pc:sldMk cId="4180499317" sldId="440"/>
            <ac:spMk id="3" creationId="{C4D0B61A-BEF0-B002-0E0A-464E2B7286A3}"/>
          </ac:spMkLst>
        </pc:spChg>
        <pc:spChg chg="add del mod">
          <ac:chgData name="tien tran" userId="f5c0b7c74de91c7e" providerId="Windows Live" clId="Web-{A44A8A2B-26F0-4566-AD1C-5749E4A192F3}" dt="2023-08-11T16:40:48.703" v="189"/>
          <ac:spMkLst>
            <pc:docMk/>
            <pc:sldMk cId="4180499317" sldId="440"/>
            <ac:spMk id="6" creationId="{356A4E4E-75B0-0859-76AA-DF7299B8CAA2}"/>
          </ac:spMkLst>
        </pc:spChg>
        <pc:spChg chg="add del mod">
          <ac:chgData name="tien tran" userId="f5c0b7c74de91c7e" providerId="Windows Live" clId="Web-{A44A8A2B-26F0-4566-AD1C-5749E4A192F3}" dt="2023-08-11T16:42:26.926" v="201"/>
          <ac:spMkLst>
            <pc:docMk/>
            <pc:sldMk cId="4180499317" sldId="440"/>
            <ac:spMk id="8" creationId="{5845C610-E7A3-169D-659E-9AA238B40DE4}"/>
          </ac:spMkLst>
        </pc:spChg>
        <pc:picChg chg="add del mod ord">
          <ac:chgData name="tien tran" userId="f5c0b7c74de91c7e" providerId="Windows Live" clId="Web-{A44A8A2B-26F0-4566-AD1C-5749E4A192F3}" dt="2023-08-11T16:40:48.703" v="190"/>
          <ac:picMkLst>
            <pc:docMk/>
            <pc:sldMk cId="4180499317" sldId="440"/>
            <ac:picMk id="5" creationId="{DF90CC74-6270-5B6C-DA4F-8C3B3837D97D}"/>
          </ac:picMkLst>
        </pc:picChg>
        <pc:picChg chg="add del mod">
          <ac:chgData name="tien tran" userId="f5c0b7c74de91c7e" providerId="Windows Live" clId="Web-{A44A8A2B-26F0-4566-AD1C-5749E4A192F3}" dt="2023-08-11T16:42:26.926" v="202"/>
          <ac:picMkLst>
            <pc:docMk/>
            <pc:sldMk cId="4180499317" sldId="440"/>
            <ac:picMk id="7" creationId="{B72AAA31-7D3B-A583-FC89-907C839D19BB}"/>
          </ac:picMkLst>
        </pc:picChg>
      </pc:sldChg>
      <pc:sldChg chg="add replId">
        <pc:chgData name="tien tran" userId="f5c0b7c74de91c7e" providerId="Windows Live" clId="Web-{A44A8A2B-26F0-4566-AD1C-5749E4A192F3}" dt="2023-08-11T16:58:24.581" v="242"/>
        <pc:sldMkLst>
          <pc:docMk/>
          <pc:sldMk cId="2242944023" sldId="441"/>
        </pc:sldMkLst>
      </pc:sldChg>
      <pc:sldChg chg="modSp new">
        <pc:chgData name="tien tran" userId="f5c0b7c74de91c7e" providerId="Windows Live" clId="Web-{A44A8A2B-26F0-4566-AD1C-5749E4A192F3}" dt="2023-08-11T16:58:37.691" v="247" actId="20577"/>
        <pc:sldMkLst>
          <pc:docMk/>
          <pc:sldMk cId="2898175485" sldId="442"/>
        </pc:sldMkLst>
        <pc:spChg chg="mod">
          <ac:chgData name="tien tran" userId="f5c0b7c74de91c7e" providerId="Windows Live" clId="Web-{A44A8A2B-26F0-4566-AD1C-5749E4A192F3}" dt="2023-08-11T16:58:37.691" v="247" actId="20577"/>
          <ac:spMkLst>
            <pc:docMk/>
            <pc:sldMk cId="2898175485" sldId="442"/>
            <ac:spMk id="3" creationId="{2B3B8F1D-96D6-8CC2-E5CE-D07573285CD8}"/>
          </ac:spMkLst>
        </pc:spChg>
      </pc:sldChg>
    </pc:docChg>
  </pc:docChgLst>
  <pc:docChgLst>
    <pc:chgData name="tien tran" userId="f5c0b7c74de91c7e" providerId="Windows Live" clId="Web-{B44449AC-F19F-4041-9D67-F0385654913A}"/>
    <pc:docChg chg="modSld">
      <pc:chgData name="tien tran" userId="f5c0b7c74de91c7e" providerId="Windows Live" clId="Web-{B44449AC-F19F-4041-9D67-F0385654913A}" dt="2023-10-19T09:01:51.041" v="609"/>
      <pc:docMkLst>
        <pc:docMk/>
      </pc:docMkLst>
      <pc:sldChg chg="modNotes">
        <pc:chgData name="tien tran" userId="f5c0b7c74de91c7e" providerId="Windows Live" clId="Web-{B44449AC-F19F-4041-9D67-F0385654913A}" dt="2023-10-19T07:32:54.796" v="1"/>
        <pc:sldMkLst>
          <pc:docMk/>
          <pc:sldMk cId="0" sldId="257"/>
        </pc:sldMkLst>
      </pc:sldChg>
      <pc:sldChg chg="modNotes">
        <pc:chgData name="tien tran" userId="f5c0b7c74de91c7e" providerId="Windows Live" clId="Web-{B44449AC-F19F-4041-9D67-F0385654913A}" dt="2023-10-19T07:33:06.422" v="3"/>
        <pc:sldMkLst>
          <pc:docMk/>
          <pc:sldMk cId="1439282921" sldId="409"/>
        </pc:sldMkLst>
      </pc:sldChg>
      <pc:sldChg chg="modNotes">
        <pc:chgData name="tien tran" userId="f5c0b7c74de91c7e" providerId="Windows Live" clId="Web-{B44449AC-F19F-4041-9D67-F0385654913A}" dt="2023-10-19T07:35:50.948" v="22"/>
        <pc:sldMkLst>
          <pc:docMk/>
          <pc:sldMk cId="657444600" sldId="410"/>
        </pc:sldMkLst>
      </pc:sldChg>
      <pc:sldChg chg="modNotes">
        <pc:chgData name="tien tran" userId="f5c0b7c74de91c7e" providerId="Windows Live" clId="Web-{B44449AC-F19F-4041-9D67-F0385654913A}" dt="2023-10-19T08:29:31.885" v="119"/>
        <pc:sldMkLst>
          <pc:docMk/>
          <pc:sldMk cId="2942534290" sldId="411"/>
        </pc:sldMkLst>
      </pc:sldChg>
      <pc:sldChg chg="modNotes">
        <pc:chgData name="tien tran" userId="f5c0b7c74de91c7e" providerId="Windows Live" clId="Web-{B44449AC-F19F-4041-9D67-F0385654913A}" dt="2023-10-19T08:29:29.307" v="117"/>
        <pc:sldMkLst>
          <pc:docMk/>
          <pc:sldMk cId="913933551" sldId="412"/>
        </pc:sldMkLst>
      </pc:sldChg>
      <pc:sldChg chg="modNotes">
        <pc:chgData name="tien tran" userId="f5c0b7c74de91c7e" providerId="Windows Live" clId="Web-{B44449AC-F19F-4041-9D67-F0385654913A}" dt="2023-10-19T08:23:53.721" v="77"/>
        <pc:sldMkLst>
          <pc:docMk/>
          <pc:sldMk cId="981933765" sldId="413"/>
        </pc:sldMkLst>
      </pc:sldChg>
      <pc:sldChg chg="modNotes">
        <pc:chgData name="tien tran" userId="f5c0b7c74de91c7e" providerId="Windows Live" clId="Web-{B44449AC-F19F-4041-9D67-F0385654913A}" dt="2023-10-19T08:37:06.240" v="130"/>
        <pc:sldMkLst>
          <pc:docMk/>
          <pc:sldMk cId="4058645755" sldId="414"/>
        </pc:sldMkLst>
      </pc:sldChg>
      <pc:sldChg chg="modNotes">
        <pc:chgData name="tien tran" userId="f5c0b7c74de91c7e" providerId="Windows Live" clId="Web-{B44449AC-F19F-4041-9D67-F0385654913A}" dt="2023-10-19T08:39:21.196" v="146"/>
        <pc:sldMkLst>
          <pc:docMk/>
          <pc:sldMk cId="1185545334" sldId="415"/>
        </pc:sldMkLst>
      </pc:sldChg>
      <pc:sldChg chg="modNotes">
        <pc:chgData name="tien tran" userId="f5c0b7c74de91c7e" providerId="Windows Live" clId="Web-{B44449AC-F19F-4041-9D67-F0385654913A}" dt="2023-10-19T08:39:47.744" v="148"/>
        <pc:sldMkLst>
          <pc:docMk/>
          <pc:sldMk cId="386294947" sldId="416"/>
        </pc:sldMkLst>
      </pc:sldChg>
      <pc:sldChg chg="modNotes">
        <pc:chgData name="tien tran" userId="f5c0b7c74de91c7e" providerId="Windows Live" clId="Web-{B44449AC-F19F-4041-9D67-F0385654913A}" dt="2023-10-19T08:40:01.510" v="150"/>
        <pc:sldMkLst>
          <pc:docMk/>
          <pc:sldMk cId="3245743733" sldId="417"/>
        </pc:sldMkLst>
      </pc:sldChg>
      <pc:sldChg chg="modSp modNotes">
        <pc:chgData name="tien tran" userId="f5c0b7c74de91c7e" providerId="Windows Live" clId="Web-{B44449AC-F19F-4041-9D67-F0385654913A}" dt="2023-10-19T08:40:21.057" v="158"/>
        <pc:sldMkLst>
          <pc:docMk/>
          <pc:sldMk cId="3156607038" sldId="418"/>
        </pc:sldMkLst>
        <pc:spChg chg="mod">
          <ac:chgData name="tien tran" userId="f5c0b7c74de91c7e" providerId="Windows Live" clId="Web-{B44449AC-F19F-4041-9D67-F0385654913A}" dt="2023-10-19T08:40:07.635" v="152" actId="20577"/>
          <ac:spMkLst>
            <pc:docMk/>
            <pc:sldMk cId="3156607038" sldId="418"/>
            <ac:spMk id="3" creationId="{72DD7553-933B-9C03-92C5-C6AA0E79DB4A}"/>
          </ac:spMkLst>
        </pc:spChg>
      </pc:sldChg>
      <pc:sldChg chg="modNotes">
        <pc:chgData name="tien tran" userId="f5c0b7c74de91c7e" providerId="Windows Live" clId="Web-{B44449AC-F19F-4041-9D67-F0385654913A}" dt="2023-10-19T08:40:32.932" v="160"/>
        <pc:sldMkLst>
          <pc:docMk/>
          <pc:sldMk cId="2758624577" sldId="419"/>
        </pc:sldMkLst>
      </pc:sldChg>
      <pc:sldChg chg="modNotes">
        <pc:chgData name="tien tran" userId="f5c0b7c74de91c7e" providerId="Windows Live" clId="Web-{B44449AC-F19F-4041-9D67-F0385654913A}" dt="2023-10-19T08:46:48.098" v="279"/>
        <pc:sldMkLst>
          <pc:docMk/>
          <pc:sldMk cId="1421366550" sldId="420"/>
        </pc:sldMkLst>
      </pc:sldChg>
      <pc:sldChg chg="modNotes">
        <pc:chgData name="tien tran" userId="f5c0b7c74de91c7e" providerId="Windows Live" clId="Web-{B44449AC-F19F-4041-9D67-F0385654913A}" dt="2023-10-19T08:45:52.346" v="225"/>
        <pc:sldMkLst>
          <pc:docMk/>
          <pc:sldMk cId="4159814081" sldId="421"/>
        </pc:sldMkLst>
      </pc:sldChg>
      <pc:sldChg chg="modNotes">
        <pc:chgData name="tien tran" userId="f5c0b7c74de91c7e" providerId="Windows Live" clId="Web-{B44449AC-F19F-4041-9D67-F0385654913A}" dt="2023-10-19T08:43:36.562" v="164"/>
        <pc:sldMkLst>
          <pc:docMk/>
          <pc:sldMk cId="2979650387" sldId="422"/>
        </pc:sldMkLst>
      </pc:sldChg>
      <pc:sldChg chg="modNotes">
        <pc:chgData name="tien tran" userId="f5c0b7c74de91c7e" providerId="Windows Live" clId="Web-{B44449AC-F19F-4041-9D67-F0385654913A}" dt="2023-10-19T08:44:29.110" v="166"/>
        <pc:sldMkLst>
          <pc:docMk/>
          <pc:sldMk cId="1613869805" sldId="423"/>
        </pc:sldMkLst>
      </pc:sldChg>
      <pc:sldChg chg="modNotes">
        <pc:chgData name="tien tran" userId="f5c0b7c74de91c7e" providerId="Windows Live" clId="Web-{B44449AC-F19F-4041-9D67-F0385654913A}" dt="2023-10-19T08:46:18.519" v="227"/>
        <pc:sldMkLst>
          <pc:docMk/>
          <pc:sldMk cId="831595015" sldId="424"/>
        </pc:sldMkLst>
      </pc:sldChg>
      <pc:sldChg chg="modNotes">
        <pc:chgData name="tien tran" userId="f5c0b7c74de91c7e" providerId="Windows Live" clId="Web-{B44449AC-F19F-4041-9D67-F0385654913A}" dt="2023-10-19T08:47:58.881" v="288"/>
        <pc:sldMkLst>
          <pc:docMk/>
          <pc:sldMk cId="252233765" sldId="426"/>
        </pc:sldMkLst>
      </pc:sldChg>
      <pc:sldChg chg="modNotes">
        <pc:chgData name="tien tran" userId="f5c0b7c74de91c7e" providerId="Windows Live" clId="Web-{B44449AC-F19F-4041-9D67-F0385654913A}" dt="2023-10-19T08:50:51.322" v="341"/>
        <pc:sldMkLst>
          <pc:docMk/>
          <pc:sldMk cId="828019583" sldId="427"/>
        </pc:sldMkLst>
      </pc:sldChg>
      <pc:sldChg chg="modNotes">
        <pc:chgData name="tien tran" userId="f5c0b7c74de91c7e" providerId="Windows Live" clId="Web-{B44449AC-F19F-4041-9D67-F0385654913A}" dt="2023-10-19T08:53:09.779" v="393"/>
        <pc:sldMkLst>
          <pc:docMk/>
          <pc:sldMk cId="181353095" sldId="428"/>
        </pc:sldMkLst>
      </pc:sldChg>
      <pc:sldChg chg="modNotes">
        <pc:chgData name="tien tran" userId="f5c0b7c74de91c7e" providerId="Windows Live" clId="Web-{B44449AC-F19F-4041-9D67-F0385654913A}" dt="2023-10-19T08:54:20.905" v="438"/>
        <pc:sldMkLst>
          <pc:docMk/>
          <pc:sldMk cId="3832274418" sldId="429"/>
        </pc:sldMkLst>
      </pc:sldChg>
      <pc:sldChg chg="modNotes">
        <pc:chgData name="tien tran" userId="f5c0b7c74de91c7e" providerId="Windows Live" clId="Web-{B44449AC-F19F-4041-9D67-F0385654913A}" dt="2023-10-19T08:54:54.015" v="440"/>
        <pc:sldMkLst>
          <pc:docMk/>
          <pc:sldMk cId="4033597049" sldId="430"/>
        </pc:sldMkLst>
      </pc:sldChg>
      <pc:sldChg chg="modNotes">
        <pc:chgData name="tien tran" userId="f5c0b7c74de91c7e" providerId="Windows Live" clId="Web-{B44449AC-F19F-4041-9D67-F0385654913A}" dt="2023-10-19T08:55:58.642" v="452"/>
        <pc:sldMkLst>
          <pc:docMk/>
          <pc:sldMk cId="3937379249" sldId="431"/>
        </pc:sldMkLst>
      </pc:sldChg>
      <pc:sldChg chg="modNotes">
        <pc:chgData name="tien tran" userId="f5c0b7c74de91c7e" providerId="Windows Live" clId="Web-{B44449AC-F19F-4041-9D67-F0385654913A}" dt="2023-10-19T08:56:40.455" v="457"/>
        <pc:sldMkLst>
          <pc:docMk/>
          <pc:sldMk cId="4223690131" sldId="432"/>
        </pc:sldMkLst>
      </pc:sldChg>
      <pc:sldChg chg="modNotes">
        <pc:chgData name="tien tran" userId="f5c0b7c74de91c7e" providerId="Windows Live" clId="Web-{B44449AC-F19F-4041-9D67-F0385654913A}" dt="2023-10-19T08:57:16.113" v="491"/>
        <pc:sldMkLst>
          <pc:docMk/>
          <pc:sldMk cId="2458328435" sldId="433"/>
        </pc:sldMkLst>
      </pc:sldChg>
      <pc:sldChg chg="modNotes">
        <pc:chgData name="tien tran" userId="f5c0b7c74de91c7e" providerId="Windows Live" clId="Web-{B44449AC-F19F-4041-9D67-F0385654913A}" dt="2023-10-19T08:57:46.551" v="501"/>
        <pc:sldMkLst>
          <pc:docMk/>
          <pc:sldMk cId="3813018557" sldId="434"/>
        </pc:sldMkLst>
      </pc:sldChg>
      <pc:sldChg chg="modNotes">
        <pc:chgData name="tien tran" userId="f5c0b7c74de91c7e" providerId="Windows Live" clId="Web-{B44449AC-F19F-4041-9D67-F0385654913A}" dt="2023-10-19T08:58:20.130" v="523"/>
        <pc:sldMkLst>
          <pc:docMk/>
          <pc:sldMk cId="2739930124" sldId="435"/>
        </pc:sldMkLst>
      </pc:sldChg>
      <pc:sldChg chg="modNotes">
        <pc:chgData name="tien tran" userId="f5c0b7c74de91c7e" providerId="Windows Live" clId="Web-{B44449AC-F19F-4041-9D67-F0385654913A}" dt="2023-10-19T08:59:27.163" v="603"/>
        <pc:sldMkLst>
          <pc:docMk/>
          <pc:sldMk cId="2023178244" sldId="436"/>
        </pc:sldMkLst>
      </pc:sldChg>
      <pc:sldChg chg="modNotes">
        <pc:chgData name="tien tran" userId="f5c0b7c74de91c7e" providerId="Windows Live" clId="Web-{B44449AC-F19F-4041-9D67-F0385654913A}" dt="2023-10-19T08:59:57.991" v="606"/>
        <pc:sldMkLst>
          <pc:docMk/>
          <pc:sldMk cId="60906771" sldId="437"/>
        </pc:sldMkLst>
      </pc:sldChg>
      <pc:sldChg chg="modNotes">
        <pc:chgData name="tien tran" userId="f5c0b7c74de91c7e" providerId="Windows Live" clId="Web-{B44449AC-F19F-4041-9D67-F0385654913A}" dt="2023-10-19T09:01:42.463" v="608"/>
        <pc:sldMkLst>
          <pc:docMk/>
          <pc:sldMk cId="2482495546" sldId="438"/>
        </pc:sldMkLst>
      </pc:sldChg>
      <pc:sldChg chg="modNotes">
        <pc:chgData name="tien tran" userId="f5c0b7c74de91c7e" providerId="Windows Live" clId="Web-{B44449AC-F19F-4041-9D67-F0385654913A}" dt="2023-10-19T09:01:51.041" v="609"/>
        <pc:sldMkLst>
          <pc:docMk/>
          <pc:sldMk cId="3890089087" sldId="439"/>
        </pc:sldMkLst>
      </pc:sldChg>
      <pc:sldChg chg="modNotes">
        <pc:chgData name="tien tran" userId="f5c0b7c74de91c7e" providerId="Windows Live" clId="Web-{B44449AC-F19F-4041-9D67-F0385654913A}" dt="2023-10-19T08:38:51.868" v="144"/>
        <pc:sldMkLst>
          <pc:docMk/>
          <pc:sldMk cId="1153517989" sldId="440"/>
        </pc:sldMkLst>
      </pc:sldChg>
      <pc:sldChg chg="modNotes">
        <pc:chgData name="tien tran" userId="f5c0b7c74de91c7e" providerId="Windows Live" clId="Web-{B44449AC-F19F-4041-9D67-F0385654913A}" dt="2023-10-19T08:31:50.967" v="127"/>
        <pc:sldMkLst>
          <pc:docMk/>
          <pc:sldMk cId="3408122913" sldId="441"/>
        </pc:sldMkLst>
      </pc:sldChg>
    </pc:docChg>
  </pc:docChgLst>
  <pc:docChgLst>
    <pc:chgData name="tien tran" userId="f5c0b7c74de91c7e" providerId="Windows Live" clId="Web-{5F6BEB2C-05D6-4411-A99C-E17802F5ABA7}"/>
    <pc:docChg chg="addSld modSld sldOrd">
      <pc:chgData name="tien tran" userId="f5c0b7c74de91c7e" providerId="Windows Live" clId="Web-{5F6BEB2C-05D6-4411-A99C-E17802F5ABA7}" dt="2023-08-24T16:36:43.428" v="31"/>
      <pc:docMkLst>
        <pc:docMk/>
      </pc:docMkLst>
      <pc:sldChg chg="addSp delSp modSp ord">
        <pc:chgData name="tien tran" userId="f5c0b7c74de91c7e" providerId="Windows Live" clId="Web-{5F6BEB2C-05D6-4411-A99C-E17802F5ABA7}" dt="2023-08-24T16:36:43.428" v="31"/>
        <pc:sldMkLst>
          <pc:docMk/>
          <pc:sldMk cId="4058645755" sldId="414"/>
        </pc:sldMkLst>
        <pc:spChg chg="mod">
          <ac:chgData name="tien tran" userId="f5c0b7c74de91c7e" providerId="Windows Live" clId="Web-{5F6BEB2C-05D6-4411-A99C-E17802F5ABA7}" dt="2023-08-24T16:35:33.317" v="20" actId="20577"/>
          <ac:spMkLst>
            <pc:docMk/>
            <pc:sldMk cId="4058645755" sldId="414"/>
            <ac:spMk id="2" creationId="{92A066F1-358C-D704-1E77-5A1831F037D8}"/>
          </ac:spMkLst>
        </pc:spChg>
        <pc:spChg chg="mod">
          <ac:chgData name="tien tran" userId="f5c0b7c74de91c7e" providerId="Windows Live" clId="Web-{5F6BEB2C-05D6-4411-A99C-E17802F5ABA7}" dt="2023-08-24T16:35:08.957" v="3" actId="20577"/>
          <ac:spMkLst>
            <pc:docMk/>
            <pc:sldMk cId="4058645755" sldId="414"/>
            <ac:spMk id="3" creationId="{76485629-5C58-0F5B-E29A-E3655BCA68D4}"/>
          </ac:spMkLst>
        </pc:spChg>
        <pc:picChg chg="del">
          <ac:chgData name="tien tran" userId="f5c0b7c74de91c7e" providerId="Windows Live" clId="Web-{5F6BEB2C-05D6-4411-A99C-E17802F5ABA7}" dt="2023-08-24T16:35:12.082" v="5"/>
          <ac:picMkLst>
            <pc:docMk/>
            <pc:sldMk cId="4058645755" sldId="414"/>
            <ac:picMk id="5" creationId="{ACAF11C6-23CB-2709-8203-7A1C302EBD80}"/>
          </ac:picMkLst>
        </pc:picChg>
        <pc:picChg chg="add mod">
          <ac:chgData name="tien tran" userId="f5c0b7c74de91c7e" providerId="Windows Live" clId="Web-{5F6BEB2C-05D6-4411-A99C-E17802F5ABA7}" dt="2023-08-24T16:35:36.645" v="22" actId="1076"/>
          <ac:picMkLst>
            <pc:docMk/>
            <pc:sldMk cId="4058645755" sldId="414"/>
            <ac:picMk id="6" creationId="{E038E0FC-4012-D39B-F0BE-0AD76D3A7605}"/>
          </ac:picMkLst>
        </pc:picChg>
      </pc:sldChg>
      <pc:sldChg chg="add replId">
        <pc:chgData name="tien tran" userId="f5c0b7c74de91c7e" providerId="Windows Live" clId="Web-{5F6BEB2C-05D6-4411-A99C-E17802F5ABA7}" dt="2023-08-24T16:34:54.519" v="0"/>
        <pc:sldMkLst>
          <pc:docMk/>
          <pc:sldMk cId="1153517989" sldId="440"/>
        </pc:sldMkLst>
      </pc:sldChg>
      <pc:sldChg chg="addSp delSp modSp new">
        <pc:chgData name="tien tran" userId="f5c0b7c74de91c7e" providerId="Windows Live" clId="Web-{5F6BEB2C-05D6-4411-A99C-E17802F5ABA7}" dt="2023-08-24T16:36:41.053" v="30" actId="14100"/>
        <pc:sldMkLst>
          <pc:docMk/>
          <pc:sldMk cId="3408122913" sldId="441"/>
        </pc:sldMkLst>
        <pc:spChg chg="mod">
          <ac:chgData name="tien tran" userId="f5c0b7c74de91c7e" providerId="Windows Live" clId="Web-{5F6BEB2C-05D6-4411-A99C-E17802F5ABA7}" dt="2023-08-24T16:36:35.256" v="28" actId="20577"/>
          <ac:spMkLst>
            <pc:docMk/>
            <pc:sldMk cId="3408122913" sldId="441"/>
            <ac:spMk id="2" creationId="{CF937095-2401-ED44-C07C-20F94EA00A9C}"/>
          </ac:spMkLst>
        </pc:spChg>
        <pc:spChg chg="del">
          <ac:chgData name="tien tran" userId="f5c0b7c74de91c7e" providerId="Windows Live" clId="Web-{5F6BEB2C-05D6-4411-A99C-E17802F5ABA7}" dt="2023-08-24T16:36:27.365" v="24"/>
          <ac:spMkLst>
            <pc:docMk/>
            <pc:sldMk cId="3408122913" sldId="441"/>
            <ac:spMk id="3" creationId="{39FD12C0-7C1A-97E4-4D07-1AD7D81C7924}"/>
          </ac:spMkLst>
        </pc:spChg>
        <pc:picChg chg="add mod ord">
          <ac:chgData name="tien tran" userId="f5c0b7c74de91c7e" providerId="Windows Live" clId="Web-{5F6BEB2C-05D6-4411-A99C-E17802F5ABA7}" dt="2023-08-24T16:36:41.053" v="30" actId="14100"/>
          <ac:picMkLst>
            <pc:docMk/>
            <pc:sldMk cId="3408122913" sldId="441"/>
            <ac:picMk id="5" creationId="{7CAA894F-7E0D-4658-3B5C-F512F8D3CE8C}"/>
          </ac:picMkLst>
        </pc:picChg>
      </pc:sldChg>
    </pc:docChg>
  </pc:docChgLst>
  <pc:docChgLst>
    <pc:chgData name="tien tran" userId="f5c0b7c74de91c7e" providerId="Windows Live" clId="Web-{A1417D89-5671-4CC6-AA32-6782580E67BF}"/>
    <pc:docChg chg="addSld delSld modSld sldOrd">
      <pc:chgData name="tien tran" userId="f5c0b7c74de91c7e" providerId="Windows Live" clId="Web-{A1417D89-5671-4CC6-AA32-6782580E67BF}" dt="2023-08-12T03:27:13.311" v="498"/>
      <pc:docMkLst>
        <pc:docMk/>
      </pc:docMkLst>
      <pc:sldChg chg="modSp">
        <pc:chgData name="tien tran" userId="f5c0b7c74de91c7e" providerId="Windows Live" clId="Web-{A1417D89-5671-4CC6-AA32-6782580E67BF}" dt="2023-08-12T03:20:08.471" v="424" actId="20577"/>
        <pc:sldMkLst>
          <pc:docMk/>
          <pc:sldMk cId="0" sldId="257"/>
        </pc:sldMkLst>
        <pc:spChg chg="mod">
          <ac:chgData name="tien tran" userId="f5c0b7c74de91c7e" providerId="Windows Live" clId="Web-{A1417D89-5671-4CC6-AA32-6782580E67BF}" dt="2023-08-12T03:20:08.471" v="424" actId="20577"/>
          <ac:spMkLst>
            <pc:docMk/>
            <pc:sldMk cId="0" sldId="257"/>
            <ac:spMk id="190467" creationId="{00000000-0000-0000-0000-000000000000}"/>
          </ac:spMkLst>
        </pc:spChg>
      </pc:sldChg>
      <pc:sldChg chg="addSp delSp modSp ord">
        <pc:chgData name="tien tran" userId="f5c0b7c74de91c7e" providerId="Windows Live" clId="Web-{A1417D89-5671-4CC6-AA32-6782580E67BF}" dt="2023-08-12T03:27:13.311" v="498"/>
        <pc:sldMkLst>
          <pc:docMk/>
          <pc:sldMk cId="127468970" sldId="408"/>
        </pc:sldMkLst>
        <pc:spChg chg="add del mod">
          <ac:chgData name="tien tran" userId="f5c0b7c74de91c7e" providerId="Windows Live" clId="Web-{A1417D89-5671-4CC6-AA32-6782580E67BF}" dt="2023-08-12T03:21:59.364" v="468"/>
          <ac:spMkLst>
            <pc:docMk/>
            <pc:sldMk cId="127468970" sldId="408"/>
            <ac:spMk id="2" creationId="{3C6DE243-04CD-5FA8-0FA1-C818848EFDBD}"/>
          </ac:spMkLst>
        </pc:spChg>
        <pc:spChg chg="mod">
          <ac:chgData name="tien tran" userId="f5c0b7c74de91c7e" providerId="Windows Live" clId="Web-{A1417D89-5671-4CC6-AA32-6782580E67BF}" dt="2023-08-12T03:21:50.661" v="464" actId="20577"/>
          <ac:spMkLst>
            <pc:docMk/>
            <pc:sldMk cId="127468970" sldId="408"/>
            <ac:spMk id="5122" creationId="{00000000-0000-0000-0000-000000000000}"/>
          </ac:spMkLst>
        </pc:spChg>
        <pc:spChg chg="mod">
          <ac:chgData name="tien tran" userId="f5c0b7c74de91c7e" providerId="Windows Live" clId="Web-{A1417D89-5671-4CC6-AA32-6782580E67BF}" dt="2023-08-12T03:21:27.442" v="451" actId="20577"/>
          <ac:spMkLst>
            <pc:docMk/>
            <pc:sldMk cId="127468970" sldId="408"/>
            <ac:spMk id="190467" creationId="{00000000-0000-0000-0000-000000000000}"/>
          </ac:spMkLst>
        </pc:spChg>
      </pc:sldChg>
      <pc:sldChg chg="del ord">
        <pc:chgData name="tien tran" userId="f5c0b7c74de91c7e" providerId="Windows Live" clId="Web-{A1417D89-5671-4CC6-AA32-6782580E67BF}" dt="2023-08-12T03:01:45.157" v="307"/>
        <pc:sldMkLst>
          <pc:docMk/>
          <pc:sldMk cId="783779802" sldId="410"/>
        </pc:sldMkLst>
      </pc:sldChg>
      <pc:sldChg chg="del ord">
        <pc:chgData name="tien tran" userId="f5c0b7c74de91c7e" providerId="Windows Live" clId="Web-{A1417D89-5671-4CC6-AA32-6782580E67BF}" dt="2023-08-12T03:01:47.111" v="308"/>
        <pc:sldMkLst>
          <pc:docMk/>
          <pc:sldMk cId="3250509918" sldId="431"/>
        </pc:sldMkLst>
      </pc:sldChg>
      <pc:sldChg chg="del">
        <pc:chgData name="tien tran" userId="f5c0b7c74de91c7e" providerId="Windows Live" clId="Web-{A1417D89-5671-4CC6-AA32-6782580E67BF}" dt="2023-08-12T03:01:43.501" v="306"/>
        <pc:sldMkLst>
          <pc:docMk/>
          <pc:sldMk cId="2651737697" sldId="432"/>
        </pc:sldMkLst>
      </pc:sldChg>
      <pc:sldChg chg="modSp ord">
        <pc:chgData name="tien tran" userId="f5c0b7c74de91c7e" providerId="Windows Live" clId="Web-{A1417D89-5671-4CC6-AA32-6782580E67BF}" dt="2023-08-12T03:00:06.608" v="291" actId="20577"/>
        <pc:sldMkLst>
          <pc:docMk/>
          <pc:sldMk cId="3729329251" sldId="433"/>
        </pc:sldMkLst>
        <pc:spChg chg="mod">
          <ac:chgData name="tien tran" userId="f5c0b7c74de91c7e" providerId="Windows Live" clId="Web-{A1417D89-5671-4CC6-AA32-6782580E67BF}" dt="2023-08-12T03:00:06.608" v="291" actId="20577"/>
          <ac:spMkLst>
            <pc:docMk/>
            <pc:sldMk cId="3729329251" sldId="433"/>
            <ac:spMk id="3" creationId="{2EF81D7E-56AD-BF1E-9D53-AA6DAA3E578C}"/>
          </ac:spMkLst>
        </pc:spChg>
      </pc:sldChg>
      <pc:sldChg chg="modSp ord">
        <pc:chgData name="tien tran" userId="f5c0b7c74de91c7e" providerId="Windows Live" clId="Web-{A1417D89-5671-4CC6-AA32-6782580E67BF}" dt="2023-08-12T03:00:10.373" v="292"/>
        <pc:sldMkLst>
          <pc:docMk/>
          <pc:sldMk cId="3101371877" sldId="434"/>
        </pc:sldMkLst>
        <pc:spChg chg="mod">
          <ac:chgData name="tien tran" userId="f5c0b7c74de91c7e" providerId="Windows Live" clId="Web-{A1417D89-5671-4CC6-AA32-6782580E67BF}" dt="2023-08-12T03:00:02.920" v="289" actId="20577"/>
          <ac:spMkLst>
            <pc:docMk/>
            <pc:sldMk cId="3101371877" sldId="434"/>
            <ac:spMk id="3" creationId="{6BBE5BFF-79BB-52C8-4CB4-41B575266631}"/>
          </ac:spMkLst>
        </pc:spChg>
      </pc:sldChg>
      <pc:sldChg chg="modSp ord">
        <pc:chgData name="tien tran" userId="f5c0b7c74de91c7e" providerId="Windows Live" clId="Web-{A1417D89-5671-4CC6-AA32-6782580E67BF}" dt="2023-08-12T02:30:00.875" v="165" actId="20577"/>
        <pc:sldMkLst>
          <pc:docMk/>
          <pc:sldMk cId="2338905664" sldId="435"/>
        </pc:sldMkLst>
        <pc:spChg chg="mod">
          <ac:chgData name="tien tran" userId="f5c0b7c74de91c7e" providerId="Windows Live" clId="Web-{A1417D89-5671-4CC6-AA32-6782580E67BF}" dt="2023-08-12T02:30:00.875" v="165" actId="20577"/>
          <ac:spMkLst>
            <pc:docMk/>
            <pc:sldMk cId="2338905664" sldId="435"/>
            <ac:spMk id="3" creationId="{ABBB1D75-6CCA-9CCD-607A-B624EEEA3FF0}"/>
          </ac:spMkLst>
        </pc:spChg>
      </pc:sldChg>
      <pc:sldChg chg="del">
        <pc:chgData name="tien tran" userId="f5c0b7c74de91c7e" providerId="Windows Live" clId="Web-{A1417D89-5671-4CC6-AA32-6782580E67BF}" dt="2023-08-12T03:01:48.986" v="309"/>
        <pc:sldMkLst>
          <pc:docMk/>
          <pc:sldMk cId="1372066555" sldId="436"/>
        </pc:sldMkLst>
      </pc:sldChg>
      <pc:sldChg chg="del">
        <pc:chgData name="tien tran" userId="f5c0b7c74de91c7e" providerId="Windows Live" clId="Web-{A1417D89-5671-4CC6-AA32-6782580E67BF}" dt="2023-08-12T03:01:52.126" v="310"/>
        <pc:sldMkLst>
          <pc:docMk/>
          <pc:sldMk cId="224160701" sldId="438"/>
        </pc:sldMkLst>
      </pc:sldChg>
      <pc:sldChg chg="modSp ord">
        <pc:chgData name="tien tran" userId="f5c0b7c74de91c7e" providerId="Windows Live" clId="Web-{A1417D89-5671-4CC6-AA32-6782580E67BF}" dt="2023-08-12T03:03:37.379" v="315"/>
        <pc:sldMkLst>
          <pc:docMk/>
          <pc:sldMk cId="3484366298" sldId="439"/>
        </pc:sldMkLst>
        <pc:spChg chg="mod">
          <ac:chgData name="tien tran" userId="f5c0b7c74de91c7e" providerId="Windows Live" clId="Web-{A1417D89-5671-4CC6-AA32-6782580E67BF}" dt="2023-08-12T03:02:12.252" v="312" actId="20577"/>
          <ac:spMkLst>
            <pc:docMk/>
            <pc:sldMk cId="3484366298" sldId="439"/>
            <ac:spMk id="3" creationId="{39D4A3ED-2C6A-121C-04ED-8417E33A2B32}"/>
          </ac:spMkLst>
        </pc:spChg>
      </pc:sldChg>
      <pc:sldChg chg="modSp del ord">
        <pc:chgData name="tien tran" userId="f5c0b7c74de91c7e" providerId="Windows Live" clId="Web-{A1417D89-5671-4CC6-AA32-6782580E67BF}" dt="2023-08-12T03:18:51.125" v="414"/>
        <pc:sldMkLst>
          <pc:docMk/>
          <pc:sldMk cId="4180499317" sldId="440"/>
        </pc:sldMkLst>
        <pc:spChg chg="mod">
          <ac:chgData name="tien tran" userId="f5c0b7c74de91c7e" providerId="Windows Live" clId="Web-{A1417D89-5671-4CC6-AA32-6782580E67BF}" dt="2023-08-12T03:06:59.041" v="318" actId="20577"/>
          <ac:spMkLst>
            <pc:docMk/>
            <pc:sldMk cId="4180499317" sldId="440"/>
            <ac:spMk id="2" creationId="{BB8B7C0F-CF21-BA61-FBE4-74FC3A1561BC}"/>
          </ac:spMkLst>
        </pc:spChg>
        <pc:spChg chg="mod">
          <ac:chgData name="tien tran" userId="f5c0b7c74de91c7e" providerId="Windows Live" clId="Web-{A1417D89-5671-4CC6-AA32-6782580E67BF}" dt="2023-08-12T03:02:17.143" v="314" actId="20577"/>
          <ac:spMkLst>
            <pc:docMk/>
            <pc:sldMk cId="4180499317" sldId="440"/>
            <ac:spMk id="3" creationId="{C4D0B61A-BEF0-B002-0E0A-464E2B7286A3}"/>
          </ac:spMkLst>
        </pc:spChg>
      </pc:sldChg>
      <pc:sldChg chg="del">
        <pc:chgData name="tien tran" userId="f5c0b7c74de91c7e" providerId="Windows Live" clId="Web-{A1417D89-5671-4CC6-AA32-6782580E67BF}" dt="2023-08-12T03:26:16.356" v="492"/>
        <pc:sldMkLst>
          <pc:docMk/>
          <pc:sldMk cId="2242944023" sldId="441"/>
        </pc:sldMkLst>
      </pc:sldChg>
      <pc:sldChg chg="modSp">
        <pc:chgData name="tien tran" userId="f5c0b7c74de91c7e" providerId="Windows Live" clId="Web-{A1417D89-5671-4CC6-AA32-6782580E67BF}" dt="2023-08-12T02:08:01.669" v="17" actId="20577"/>
        <pc:sldMkLst>
          <pc:docMk/>
          <pc:sldMk cId="2898175485" sldId="442"/>
        </pc:sldMkLst>
        <pc:spChg chg="mod">
          <ac:chgData name="tien tran" userId="f5c0b7c74de91c7e" providerId="Windows Live" clId="Web-{A1417D89-5671-4CC6-AA32-6782580E67BF}" dt="2023-08-12T02:08:01.669" v="17" actId="20577"/>
          <ac:spMkLst>
            <pc:docMk/>
            <pc:sldMk cId="2898175485" sldId="442"/>
            <ac:spMk id="2" creationId="{A70B3ADC-D771-725D-C803-C030179D92CC}"/>
          </ac:spMkLst>
        </pc:spChg>
        <pc:spChg chg="mod">
          <ac:chgData name="tien tran" userId="f5c0b7c74de91c7e" providerId="Windows Live" clId="Web-{A1417D89-5671-4CC6-AA32-6782580E67BF}" dt="2023-08-12T02:07:47.341" v="13" actId="20577"/>
          <ac:spMkLst>
            <pc:docMk/>
            <pc:sldMk cId="2898175485" sldId="442"/>
            <ac:spMk id="3" creationId="{2B3B8F1D-96D6-8CC2-E5CE-D07573285CD8}"/>
          </ac:spMkLst>
        </pc:spChg>
      </pc:sldChg>
      <pc:sldChg chg="modSp new">
        <pc:chgData name="tien tran" userId="f5c0b7c74de91c7e" providerId="Windows Live" clId="Web-{A1417D89-5671-4CC6-AA32-6782580E67BF}" dt="2023-08-12T02:13:53.510" v="90" actId="20577"/>
        <pc:sldMkLst>
          <pc:docMk/>
          <pc:sldMk cId="1652033460" sldId="443"/>
        </pc:sldMkLst>
        <pc:spChg chg="mod">
          <ac:chgData name="tien tran" userId="f5c0b7c74de91c7e" providerId="Windows Live" clId="Web-{A1417D89-5671-4CC6-AA32-6782580E67BF}" dt="2023-08-12T02:13:53.510" v="90" actId="20577"/>
          <ac:spMkLst>
            <pc:docMk/>
            <pc:sldMk cId="1652033460" sldId="443"/>
            <ac:spMk id="2" creationId="{1E370E8D-256E-6C69-2C3F-70A3749B366B}"/>
          </ac:spMkLst>
        </pc:spChg>
        <pc:spChg chg="mod">
          <ac:chgData name="tien tran" userId="f5c0b7c74de91c7e" providerId="Windows Live" clId="Web-{A1417D89-5671-4CC6-AA32-6782580E67BF}" dt="2023-08-12T02:10:23.956" v="37" actId="20577"/>
          <ac:spMkLst>
            <pc:docMk/>
            <pc:sldMk cId="1652033460" sldId="443"/>
            <ac:spMk id="3" creationId="{4CAF9704-50E6-0539-918A-67DC075BDE1E}"/>
          </ac:spMkLst>
        </pc:spChg>
      </pc:sldChg>
      <pc:sldChg chg="addSp delSp modSp new">
        <pc:chgData name="tien tran" userId="f5c0b7c74de91c7e" providerId="Windows Live" clId="Web-{A1417D89-5671-4CC6-AA32-6782580E67BF}" dt="2023-08-12T02:11:10.098" v="48"/>
        <pc:sldMkLst>
          <pc:docMk/>
          <pc:sldMk cId="2826315926" sldId="444"/>
        </pc:sldMkLst>
        <pc:spChg chg="mod">
          <ac:chgData name="tien tran" userId="f5c0b7c74de91c7e" providerId="Windows Live" clId="Web-{A1417D89-5671-4CC6-AA32-6782580E67BF}" dt="2023-08-12T02:10:40.691" v="42" actId="20577"/>
          <ac:spMkLst>
            <pc:docMk/>
            <pc:sldMk cId="2826315926" sldId="444"/>
            <ac:spMk id="2" creationId="{6F5E82D6-9A05-0B1A-7A95-01F72B4EDE42}"/>
          </ac:spMkLst>
        </pc:spChg>
        <pc:spChg chg="del mod">
          <ac:chgData name="tien tran" userId="f5c0b7c74de91c7e" providerId="Windows Live" clId="Web-{A1417D89-5671-4CC6-AA32-6782580E67BF}" dt="2023-08-12T02:10:46.285" v="44"/>
          <ac:spMkLst>
            <pc:docMk/>
            <pc:sldMk cId="2826315926" sldId="444"/>
            <ac:spMk id="3" creationId="{722C177D-59B1-3549-333F-D61D82AEA95D}"/>
          </ac:spMkLst>
        </pc:spChg>
        <pc:graphicFrameChg chg="add mod ord modGraphic">
          <ac:chgData name="tien tran" userId="f5c0b7c74de91c7e" providerId="Windows Live" clId="Web-{A1417D89-5671-4CC6-AA32-6782580E67BF}" dt="2023-08-12T02:11:10.098" v="48"/>
          <ac:graphicFrameMkLst>
            <pc:docMk/>
            <pc:sldMk cId="2826315926" sldId="444"/>
            <ac:graphicFrameMk id="6" creationId="{509C829C-8812-D2A8-C303-EF3A5070AA1E}"/>
          </ac:graphicFrameMkLst>
        </pc:graphicFrameChg>
      </pc:sldChg>
      <pc:sldChg chg="addSp delSp modSp new">
        <pc:chgData name="tien tran" userId="f5c0b7c74de91c7e" providerId="Windows Live" clId="Web-{A1417D89-5671-4CC6-AA32-6782580E67BF}" dt="2023-08-12T02:12:36.586" v="64" actId="1076"/>
        <pc:sldMkLst>
          <pc:docMk/>
          <pc:sldMk cId="3024936694" sldId="445"/>
        </pc:sldMkLst>
        <pc:spChg chg="mod">
          <ac:chgData name="tien tran" userId="f5c0b7c74de91c7e" providerId="Windows Live" clId="Web-{A1417D89-5671-4CC6-AA32-6782580E67BF}" dt="2023-08-12T02:11:25.849" v="53" actId="20577"/>
          <ac:spMkLst>
            <pc:docMk/>
            <pc:sldMk cId="3024936694" sldId="445"/>
            <ac:spMk id="2" creationId="{6BDED341-3D20-F4EA-4461-562DD86E7583}"/>
          </ac:spMkLst>
        </pc:spChg>
        <pc:spChg chg="del">
          <ac:chgData name="tien tran" userId="f5c0b7c74de91c7e" providerId="Windows Live" clId="Web-{A1417D89-5671-4CC6-AA32-6782580E67BF}" dt="2023-08-12T02:12:05.678" v="58"/>
          <ac:spMkLst>
            <pc:docMk/>
            <pc:sldMk cId="3024936694" sldId="445"/>
            <ac:spMk id="3" creationId="{86B17FF0-5DB2-910E-5B49-8467AFA171AB}"/>
          </ac:spMkLst>
        </pc:spChg>
        <pc:spChg chg="add del">
          <ac:chgData name="tien tran" userId="f5c0b7c74de91c7e" providerId="Windows Live" clId="Web-{A1417D89-5671-4CC6-AA32-6782580E67BF}" dt="2023-08-12T02:11:42.053" v="55"/>
          <ac:spMkLst>
            <pc:docMk/>
            <pc:sldMk cId="3024936694" sldId="445"/>
            <ac:spMk id="5" creationId="{888B6133-B440-E3CB-99FC-9FE4389BDCAC}"/>
          </ac:spMkLst>
        </pc:spChg>
        <pc:spChg chg="add del">
          <ac:chgData name="tien tran" userId="f5c0b7c74de91c7e" providerId="Windows Live" clId="Web-{A1417D89-5671-4CC6-AA32-6782580E67BF}" dt="2023-08-12T02:11:42.053" v="55"/>
          <ac:spMkLst>
            <pc:docMk/>
            <pc:sldMk cId="3024936694" sldId="445"/>
            <ac:spMk id="6" creationId="{D51C62A5-165A-B722-6949-3F050AAB48CC}"/>
          </ac:spMkLst>
        </pc:spChg>
        <pc:spChg chg="add del">
          <ac:chgData name="tien tran" userId="f5c0b7c74de91c7e" providerId="Windows Live" clId="Web-{A1417D89-5671-4CC6-AA32-6782580E67BF}" dt="2023-08-12T02:11:42.053" v="55"/>
          <ac:spMkLst>
            <pc:docMk/>
            <pc:sldMk cId="3024936694" sldId="445"/>
            <ac:spMk id="7" creationId="{43CF0FC8-1884-4446-817D-958931254072}"/>
          </ac:spMkLst>
        </pc:spChg>
        <pc:spChg chg="add del">
          <ac:chgData name="tien tran" userId="f5c0b7c74de91c7e" providerId="Windows Live" clId="Web-{A1417D89-5671-4CC6-AA32-6782580E67BF}" dt="2023-08-12T02:11:52.600" v="57"/>
          <ac:spMkLst>
            <pc:docMk/>
            <pc:sldMk cId="3024936694" sldId="445"/>
            <ac:spMk id="8" creationId="{75D4E931-9146-2301-F785-C1CEA6D85C1E}"/>
          </ac:spMkLst>
        </pc:spChg>
        <pc:spChg chg="add del">
          <ac:chgData name="tien tran" userId="f5c0b7c74de91c7e" providerId="Windows Live" clId="Web-{A1417D89-5671-4CC6-AA32-6782580E67BF}" dt="2023-08-12T02:11:52.600" v="57"/>
          <ac:spMkLst>
            <pc:docMk/>
            <pc:sldMk cId="3024936694" sldId="445"/>
            <ac:spMk id="9" creationId="{47522F51-0B49-0CEE-0CC1-F9A6B6D51C1E}"/>
          </ac:spMkLst>
        </pc:spChg>
        <pc:spChg chg="add del">
          <ac:chgData name="tien tran" userId="f5c0b7c74de91c7e" providerId="Windows Live" clId="Web-{A1417D89-5671-4CC6-AA32-6782580E67BF}" dt="2023-08-12T02:11:52.600" v="57"/>
          <ac:spMkLst>
            <pc:docMk/>
            <pc:sldMk cId="3024936694" sldId="445"/>
            <ac:spMk id="10" creationId="{F765DF21-DE3B-4B51-AD57-CCDA895AA0D2}"/>
          </ac:spMkLst>
        </pc:spChg>
        <pc:spChg chg="add del">
          <ac:chgData name="tien tran" userId="f5c0b7c74de91c7e" providerId="Windows Live" clId="Web-{A1417D89-5671-4CC6-AA32-6782580E67BF}" dt="2023-08-12T02:12:23.507" v="62"/>
          <ac:spMkLst>
            <pc:docMk/>
            <pc:sldMk cId="3024936694" sldId="445"/>
            <ac:spMk id="15" creationId="{0CDA3890-3D22-FA25-5F50-9821B59EA8D6}"/>
          </ac:spMkLst>
        </pc:spChg>
        <pc:graphicFrameChg chg="add mod ord modGraphic">
          <ac:chgData name="tien tran" userId="f5c0b7c74de91c7e" providerId="Windows Live" clId="Web-{A1417D89-5671-4CC6-AA32-6782580E67BF}" dt="2023-08-12T02:12:05.678" v="58"/>
          <ac:graphicFrameMkLst>
            <pc:docMk/>
            <pc:sldMk cId="3024936694" sldId="445"/>
            <ac:graphicFrameMk id="12" creationId="{217C2C2E-54D1-7E85-295D-1AF345BA487D}"/>
          </ac:graphicFrameMkLst>
        </pc:graphicFrameChg>
        <pc:graphicFrameChg chg="add del mod">
          <ac:chgData name="tien tran" userId="f5c0b7c74de91c7e" providerId="Windows Live" clId="Web-{A1417D89-5671-4CC6-AA32-6782580E67BF}" dt="2023-08-12T02:12:14.772" v="60"/>
          <ac:graphicFrameMkLst>
            <pc:docMk/>
            <pc:sldMk cId="3024936694" sldId="445"/>
            <ac:graphicFrameMk id="14" creationId="{18B47BDF-92D2-3B6D-F0C3-358E5FD4BD81}"/>
          </ac:graphicFrameMkLst>
        </pc:graphicFrameChg>
        <pc:graphicFrameChg chg="add mod">
          <ac:chgData name="tien tran" userId="f5c0b7c74de91c7e" providerId="Windows Live" clId="Web-{A1417D89-5671-4CC6-AA32-6782580E67BF}" dt="2023-08-12T02:12:36.586" v="64" actId="1076"/>
          <ac:graphicFrameMkLst>
            <pc:docMk/>
            <pc:sldMk cId="3024936694" sldId="445"/>
            <ac:graphicFrameMk id="17" creationId="{B52A87FD-5A46-39B6-5B93-D7CE8885F5F7}"/>
          </ac:graphicFrameMkLst>
        </pc:graphicFrameChg>
      </pc:sldChg>
      <pc:sldChg chg="addSp delSp modSp new">
        <pc:chgData name="tien tran" userId="f5c0b7c74de91c7e" providerId="Windows Live" clId="Web-{A1417D89-5671-4CC6-AA32-6782580E67BF}" dt="2023-08-12T02:13:28.931" v="86"/>
        <pc:sldMkLst>
          <pc:docMk/>
          <pc:sldMk cId="551425138" sldId="446"/>
        </pc:sldMkLst>
        <pc:spChg chg="mod">
          <ac:chgData name="tien tran" userId="f5c0b7c74de91c7e" providerId="Windows Live" clId="Web-{A1417D89-5671-4CC6-AA32-6782580E67BF}" dt="2023-08-12T02:13:16.931" v="84" actId="20577"/>
          <ac:spMkLst>
            <pc:docMk/>
            <pc:sldMk cId="551425138" sldId="446"/>
            <ac:spMk id="2" creationId="{C6A9AEFE-6C4B-8519-5B75-1166AF13D22E}"/>
          </ac:spMkLst>
        </pc:spChg>
        <pc:spChg chg="del">
          <ac:chgData name="tien tran" userId="f5c0b7c74de91c7e" providerId="Windows Live" clId="Web-{A1417D89-5671-4CC6-AA32-6782580E67BF}" dt="2023-08-12T02:13:22.056" v="85"/>
          <ac:spMkLst>
            <pc:docMk/>
            <pc:sldMk cId="551425138" sldId="446"/>
            <ac:spMk id="3" creationId="{914AAB16-A328-0BFC-0DEC-3D03489C7536}"/>
          </ac:spMkLst>
        </pc:spChg>
        <pc:graphicFrameChg chg="add mod ord modGraphic">
          <ac:chgData name="tien tran" userId="f5c0b7c74de91c7e" providerId="Windows Live" clId="Web-{A1417D89-5671-4CC6-AA32-6782580E67BF}" dt="2023-08-12T02:13:28.931" v="86"/>
          <ac:graphicFrameMkLst>
            <pc:docMk/>
            <pc:sldMk cId="551425138" sldId="446"/>
            <ac:graphicFrameMk id="6" creationId="{36191D4F-FA0F-0F0B-273A-03846B7A5336}"/>
          </ac:graphicFrameMkLst>
        </pc:graphicFrameChg>
      </pc:sldChg>
      <pc:sldChg chg="modSp new del">
        <pc:chgData name="tien tran" userId="f5c0b7c74de91c7e" providerId="Windows Live" clId="Web-{A1417D89-5671-4CC6-AA32-6782580E67BF}" dt="2023-08-12T02:12:59.633" v="78"/>
        <pc:sldMkLst>
          <pc:docMk/>
          <pc:sldMk cId="1740865547" sldId="446"/>
        </pc:sldMkLst>
        <pc:spChg chg="mod">
          <ac:chgData name="tien tran" userId="f5c0b7c74de91c7e" providerId="Windows Live" clId="Web-{A1417D89-5671-4CC6-AA32-6782580E67BF}" dt="2023-08-12T02:12:58.899" v="77" actId="20577"/>
          <ac:spMkLst>
            <pc:docMk/>
            <pc:sldMk cId="1740865547" sldId="446"/>
            <ac:spMk id="2" creationId="{5D5F7530-C85B-7D73-DE33-00BEC0F9F2DB}"/>
          </ac:spMkLst>
        </pc:spChg>
      </pc:sldChg>
      <pc:sldChg chg="modSp new ord">
        <pc:chgData name="tien tran" userId="f5c0b7c74de91c7e" providerId="Windows Live" clId="Web-{A1417D89-5671-4CC6-AA32-6782580E67BF}" dt="2023-08-12T02:14:52.685" v="98"/>
        <pc:sldMkLst>
          <pc:docMk/>
          <pc:sldMk cId="1813781525" sldId="447"/>
        </pc:sldMkLst>
        <pc:spChg chg="mod">
          <ac:chgData name="tien tran" userId="f5c0b7c74de91c7e" providerId="Windows Live" clId="Web-{A1417D89-5671-4CC6-AA32-6782580E67BF}" dt="2023-08-12T02:13:59.323" v="94" actId="20577"/>
          <ac:spMkLst>
            <pc:docMk/>
            <pc:sldMk cId="1813781525" sldId="447"/>
            <ac:spMk id="2" creationId="{011EF78F-FD56-7E21-0BD9-54EAEC60D00C}"/>
          </ac:spMkLst>
        </pc:spChg>
        <pc:spChg chg="mod">
          <ac:chgData name="tien tran" userId="f5c0b7c74de91c7e" providerId="Windows Live" clId="Web-{A1417D89-5671-4CC6-AA32-6782580E67BF}" dt="2023-08-12T02:14:14.261" v="97" actId="20577"/>
          <ac:spMkLst>
            <pc:docMk/>
            <pc:sldMk cId="1813781525" sldId="447"/>
            <ac:spMk id="3" creationId="{3AB60651-8527-1FF8-481E-DF2B70669FD9}"/>
          </ac:spMkLst>
        </pc:spChg>
      </pc:sldChg>
      <pc:sldChg chg="addSp delSp modSp new">
        <pc:chgData name="tien tran" userId="f5c0b7c74de91c7e" providerId="Windows Live" clId="Web-{A1417D89-5671-4CC6-AA32-6782580E67BF}" dt="2023-08-12T02:15:17.904" v="104"/>
        <pc:sldMkLst>
          <pc:docMk/>
          <pc:sldMk cId="3637023688" sldId="448"/>
        </pc:sldMkLst>
        <pc:spChg chg="mod">
          <ac:chgData name="tien tran" userId="f5c0b7c74de91c7e" providerId="Windows Live" clId="Web-{A1417D89-5671-4CC6-AA32-6782580E67BF}" dt="2023-08-12T02:15:06.013" v="102" actId="20577"/>
          <ac:spMkLst>
            <pc:docMk/>
            <pc:sldMk cId="3637023688" sldId="448"/>
            <ac:spMk id="2" creationId="{427013EA-FCEF-DE5F-7275-D0C5296A8F5D}"/>
          </ac:spMkLst>
        </pc:spChg>
        <pc:spChg chg="del">
          <ac:chgData name="tien tran" userId="f5c0b7c74de91c7e" providerId="Windows Live" clId="Web-{A1417D89-5671-4CC6-AA32-6782580E67BF}" dt="2023-08-12T02:15:11.060" v="103"/>
          <ac:spMkLst>
            <pc:docMk/>
            <pc:sldMk cId="3637023688" sldId="448"/>
            <ac:spMk id="3" creationId="{0D4C2319-6366-9A21-D7EE-94F57C3B7A9C}"/>
          </ac:spMkLst>
        </pc:spChg>
        <pc:graphicFrameChg chg="add mod ord modGraphic">
          <ac:chgData name="tien tran" userId="f5c0b7c74de91c7e" providerId="Windows Live" clId="Web-{A1417D89-5671-4CC6-AA32-6782580E67BF}" dt="2023-08-12T02:15:17.904" v="104"/>
          <ac:graphicFrameMkLst>
            <pc:docMk/>
            <pc:sldMk cId="3637023688" sldId="448"/>
            <ac:graphicFrameMk id="6" creationId="{965C8EF7-44B4-571F-2137-DC44E1A180AA}"/>
          </ac:graphicFrameMkLst>
        </pc:graphicFrameChg>
      </pc:sldChg>
      <pc:sldChg chg="addSp modSp new">
        <pc:chgData name="tien tran" userId="f5c0b7c74de91c7e" providerId="Windows Live" clId="Web-{A1417D89-5671-4CC6-AA32-6782580E67BF}" dt="2023-08-12T02:23:30.048" v="126" actId="1076"/>
        <pc:sldMkLst>
          <pc:docMk/>
          <pc:sldMk cId="3418892251" sldId="449"/>
        </pc:sldMkLst>
        <pc:spChg chg="mod">
          <ac:chgData name="tien tran" userId="f5c0b7c74de91c7e" providerId="Windows Live" clId="Web-{A1417D89-5671-4CC6-AA32-6782580E67BF}" dt="2023-08-12T02:21:21.512" v="113" actId="20577"/>
          <ac:spMkLst>
            <pc:docMk/>
            <pc:sldMk cId="3418892251" sldId="449"/>
            <ac:spMk id="2" creationId="{F0ED439F-6E5C-3CEE-FBD1-D5A4F3F05657}"/>
          </ac:spMkLst>
        </pc:spChg>
        <pc:spChg chg="mod">
          <ac:chgData name="tien tran" userId="f5c0b7c74de91c7e" providerId="Windows Live" clId="Web-{A1417D89-5671-4CC6-AA32-6782580E67BF}" dt="2023-08-12T02:22:58.531" v="119" actId="20577"/>
          <ac:spMkLst>
            <pc:docMk/>
            <pc:sldMk cId="3418892251" sldId="449"/>
            <ac:spMk id="3" creationId="{5FFB7DA0-7A96-7F84-BB84-F8FE908C3826}"/>
          </ac:spMkLst>
        </pc:spChg>
        <pc:picChg chg="add mod">
          <ac:chgData name="tien tran" userId="f5c0b7c74de91c7e" providerId="Windows Live" clId="Web-{A1417D89-5671-4CC6-AA32-6782580E67BF}" dt="2023-08-12T02:23:30.048" v="126" actId="1076"/>
          <ac:picMkLst>
            <pc:docMk/>
            <pc:sldMk cId="3418892251" sldId="449"/>
            <ac:picMk id="5" creationId="{D4DC917B-9704-64DE-8367-A112426E88B3}"/>
          </ac:picMkLst>
        </pc:picChg>
      </pc:sldChg>
      <pc:sldChg chg="addSp delSp modSp add replId">
        <pc:chgData name="tien tran" userId="f5c0b7c74de91c7e" providerId="Windows Live" clId="Web-{A1417D89-5671-4CC6-AA32-6782580E67BF}" dt="2023-08-12T02:25:07.208" v="134" actId="14100"/>
        <pc:sldMkLst>
          <pc:docMk/>
          <pc:sldMk cId="2960016461" sldId="450"/>
        </pc:sldMkLst>
        <pc:spChg chg="mod">
          <ac:chgData name="tien tran" userId="f5c0b7c74de91c7e" providerId="Windows Live" clId="Web-{A1417D89-5671-4CC6-AA32-6782580E67BF}" dt="2023-08-12T02:24:04.127" v="130" actId="20577"/>
          <ac:spMkLst>
            <pc:docMk/>
            <pc:sldMk cId="2960016461" sldId="450"/>
            <ac:spMk id="3" creationId="{5FFB7DA0-7A96-7F84-BB84-F8FE908C3826}"/>
          </ac:spMkLst>
        </pc:spChg>
        <pc:picChg chg="del">
          <ac:chgData name="tien tran" userId="f5c0b7c74de91c7e" providerId="Windows Live" clId="Web-{A1417D89-5671-4CC6-AA32-6782580E67BF}" dt="2023-08-12T02:23:42.877" v="128"/>
          <ac:picMkLst>
            <pc:docMk/>
            <pc:sldMk cId="2960016461" sldId="450"/>
            <ac:picMk id="5" creationId="{D4DC917B-9704-64DE-8367-A112426E88B3}"/>
          </ac:picMkLst>
        </pc:picChg>
        <pc:picChg chg="add mod">
          <ac:chgData name="tien tran" userId="f5c0b7c74de91c7e" providerId="Windows Live" clId="Web-{A1417D89-5671-4CC6-AA32-6782580E67BF}" dt="2023-08-12T02:25:07.208" v="134" actId="14100"/>
          <ac:picMkLst>
            <pc:docMk/>
            <pc:sldMk cId="2960016461" sldId="450"/>
            <ac:picMk id="6" creationId="{56F19943-3792-A412-8ABA-8109C8CBCEF3}"/>
          </ac:picMkLst>
        </pc:picChg>
      </pc:sldChg>
      <pc:sldChg chg="modSp new">
        <pc:chgData name="tien tran" userId="f5c0b7c74de91c7e" providerId="Windows Live" clId="Web-{A1417D89-5671-4CC6-AA32-6782580E67BF}" dt="2023-08-12T02:27:00.212" v="142" actId="20577"/>
        <pc:sldMkLst>
          <pc:docMk/>
          <pc:sldMk cId="3782154446" sldId="451"/>
        </pc:sldMkLst>
        <pc:spChg chg="mod">
          <ac:chgData name="tien tran" userId="f5c0b7c74de91c7e" providerId="Windows Live" clId="Web-{A1417D89-5671-4CC6-AA32-6782580E67BF}" dt="2023-08-12T02:26:51.821" v="138" actId="20577"/>
          <ac:spMkLst>
            <pc:docMk/>
            <pc:sldMk cId="3782154446" sldId="451"/>
            <ac:spMk id="2" creationId="{E9A61B36-EB5C-490D-BAEC-80D784F58EB8}"/>
          </ac:spMkLst>
        </pc:spChg>
        <pc:spChg chg="mod">
          <ac:chgData name="tien tran" userId="f5c0b7c74de91c7e" providerId="Windows Live" clId="Web-{A1417D89-5671-4CC6-AA32-6782580E67BF}" dt="2023-08-12T02:27:00.212" v="142" actId="20577"/>
          <ac:spMkLst>
            <pc:docMk/>
            <pc:sldMk cId="3782154446" sldId="451"/>
            <ac:spMk id="3" creationId="{9D3D2CD3-C04A-97B6-0861-F0D66A05FC6D}"/>
          </ac:spMkLst>
        </pc:spChg>
      </pc:sldChg>
      <pc:sldChg chg="addSp modSp new">
        <pc:chgData name="tien tran" userId="f5c0b7c74de91c7e" providerId="Windows Live" clId="Web-{A1417D89-5671-4CC6-AA32-6782580E67BF}" dt="2023-08-12T02:35:20.652" v="215" actId="1076"/>
        <pc:sldMkLst>
          <pc:docMk/>
          <pc:sldMk cId="2205607508" sldId="452"/>
        </pc:sldMkLst>
        <pc:spChg chg="mod">
          <ac:chgData name="tien tran" userId="f5c0b7c74de91c7e" providerId="Windows Live" clId="Web-{A1417D89-5671-4CC6-AA32-6782580E67BF}" dt="2023-08-12T02:34:56.573" v="211" actId="20577"/>
          <ac:spMkLst>
            <pc:docMk/>
            <pc:sldMk cId="2205607508" sldId="452"/>
            <ac:spMk id="2" creationId="{C3DECE27-60A8-CE58-55D3-4994F0A52FD5}"/>
          </ac:spMkLst>
        </pc:spChg>
        <pc:spChg chg="mod">
          <ac:chgData name="tien tran" userId="f5c0b7c74de91c7e" providerId="Windows Live" clId="Web-{A1417D89-5671-4CC6-AA32-6782580E67BF}" dt="2023-08-12T02:35:10.277" v="213" actId="20577"/>
          <ac:spMkLst>
            <pc:docMk/>
            <pc:sldMk cId="2205607508" sldId="452"/>
            <ac:spMk id="3" creationId="{6CD4EF66-A4F6-0075-D020-6F4E3DC9441F}"/>
          </ac:spMkLst>
        </pc:spChg>
        <pc:graphicFrameChg chg="add mod">
          <ac:chgData name="tien tran" userId="f5c0b7c74de91c7e" providerId="Windows Live" clId="Web-{A1417D89-5671-4CC6-AA32-6782580E67BF}" dt="2023-08-12T02:35:20.652" v="215" actId="1076"/>
          <ac:graphicFrameMkLst>
            <pc:docMk/>
            <pc:sldMk cId="2205607508" sldId="452"/>
            <ac:graphicFrameMk id="6" creationId="{0221D8A2-170B-EC27-6653-CF6D6ADB1561}"/>
          </ac:graphicFrameMkLst>
        </pc:graphicFrameChg>
      </pc:sldChg>
      <pc:sldChg chg="modSp new">
        <pc:chgData name="tien tran" userId="f5c0b7c74de91c7e" providerId="Windows Live" clId="Web-{A1417D89-5671-4CC6-AA32-6782580E67BF}" dt="2023-08-12T02:29:05.451" v="161" actId="20577"/>
        <pc:sldMkLst>
          <pc:docMk/>
          <pc:sldMk cId="4278724821" sldId="453"/>
        </pc:sldMkLst>
        <pc:spChg chg="mod">
          <ac:chgData name="tien tran" userId="f5c0b7c74de91c7e" providerId="Windows Live" clId="Web-{A1417D89-5671-4CC6-AA32-6782580E67BF}" dt="2023-08-12T02:28:52.841" v="159" actId="20577"/>
          <ac:spMkLst>
            <pc:docMk/>
            <pc:sldMk cId="4278724821" sldId="453"/>
            <ac:spMk id="2" creationId="{0F128C51-3870-06E1-65A4-2647023B866F}"/>
          </ac:spMkLst>
        </pc:spChg>
        <pc:spChg chg="mod">
          <ac:chgData name="tien tran" userId="f5c0b7c74de91c7e" providerId="Windows Live" clId="Web-{A1417D89-5671-4CC6-AA32-6782580E67BF}" dt="2023-08-12T02:29:05.451" v="161" actId="20577"/>
          <ac:spMkLst>
            <pc:docMk/>
            <pc:sldMk cId="4278724821" sldId="453"/>
            <ac:spMk id="3" creationId="{8D3DB1A5-2ED6-B1C3-EF28-34D51CE52399}"/>
          </ac:spMkLst>
        </pc:spChg>
      </pc:sldChg>
      <pc:sldChg chg="modSp new">
        <pc:chgData name="tien tran" userId="f5c0b7c74de91c7e" providerId="Windows Live" clId="Web-{A1417D89-5671-4CC6-AA32-6782580E67BF}" dt="2023-08-12T02:28:14.105" v="155" actId="20577"/>
        <pc:sldMkLst>
          <pc:docMk/>
          <pc:sldMk cId="2018105247" sldId="454"/>
        </pc:sldMkLst>
        <pc:spChg chg="mod">
          <ac:chgData name="tien tran" userId="f5c0b7c74de91c7e" providerId="Windows Live" clId="Web-{A1417D89-5671-4CC6-AA32-6782580E67BF}" dt="2023-08-12T02:28:01.949" v="151" actId="20577"/>
          <ac:spMkLst>
            <pc:docMk/>
            <pc:sldMk cId="2018105247" sldId="454"/>
            <ac:spMk id="2" creationId="{464E4975-B9F2-1259-F034-84EB85260DED}"/>
          </ac:spMkLst>
        </pc:spChg>
        <pc:spChg chg="mod">
          <ac:chgData name="tien tran" userId="f5c0b7c74de91c7e" providerId="Windows Live" clId="Web-{A1417D89-5671-4CC6-AA32-6782580E67BF}" dt="2023-08-12T02:28:14.105" v="155" actId="20577"/>
          <ac:spMkLst>
            <pc:docMk/>
            <pc:sldMk cId="2018105247" sldId="454"/>
            <ac:spMk id="3" creationId="{DD03F122-D0B8-7D20-1541-2D1CD71B826C}"/>
          </ac:spMkLst>
        </pc:spChg>
      </pc:sldChg>
      <pc:sldChg chg="modSp new">
        <pc:chgData name="tien tran" userId="f5c0b7c74de91c7e" providerId="Windows Live" clId="Web-{A1417D89-5671-4CC6-AA32-6782580E67BF}" dt="2023-08-12T02:31:35.191" v="179" actId="20577"/>
        <pc:sldMkLst>
          <pc:docMk/>
          <pc:sldMk cId="462244606" sldId="455"/>
        </pc:sldMkLst>
        <pc:spChg chg="mod">
          <ac:chgData name="tien tran" userId="f5c0b7c74de91c7e" providerId="Windows Live" clId="Web-{A1417D89-5671-4CC6-AA32-6782580E67BF}" dt="2023-08-12T02:30:25.423" v="170" actId="20577"/>
          <ac:spMkLst>
            <pc:docMk/>
            <pc:sldMk cId="462244606" sldId="455"/>
            <ac:spMk id="2" creationId="{F87E0FD4-2ADA-CAD7-0025-28CC830A1A11}"/>
          </ac:spMkLst>
        </pc:spChg>
        <pc:spChg chg="mod">
          <ac:chgData name="tien tran" userId="f5c0b7c74de91c7e" providerId="Windows Live" clId="Web-{A1417D89-5671-4CC6-AA32-6782580E67BF}" dt="2023-08-12T02:31:35.191" v="179" actId="20577"/>
          <ac:spMkLst>
            <pc:docMk/>
            <pc:sldMk cId="462244606" sldId="455"/>
            <ac:spMk id="3" creationId="{C94FB708-626B-42A3-0B8A-7575CF6BCA88}"/>
          </ac:spMkLst>
        </pc:spChg>
      </pc:sldChg>
      <pc:sldChg chg="addSp modSp new">
        <pc:chgData name="tien tran" userId="f5c0b7c74de91c7e" providerId="Windows Live" clId="Web-{A1417D89-5671-4CC6-AA32-6782580E67BF}" dt="2023-08-12T02:33:31.898" v="193" actId="1076"/>
        <pc:sldMkLst>
          <pc:docMk/>
          <pc:sldMk cId="2490307678" sldId="456"/>
        </pc:sldMkLst>
        <pc:spChg chg="mod">
          <ac:chgData name="tien tran" userId="f5c0b7c74de91c7e" providerId="Windows Live" clId="Web-{A1417D89-5671-4CC6-AA32-6782580E67BF}" dt="2023-08-12T02:31:47.332" v="183" actId="20577"/>
          <ac:spMkLst>
            <pc:docMk/>
            <pc:sldMk cId="2490307678" sldId="456"/>
            <ac:spMk id="2" creationId="{9A398E8A-AA72-2A8B-F3E4-FEDB6D0B96B4}"/>
          </ac:spMkLst>
        </pc:spChg>
        <pc:spChg chg="mod">
          <ac:chgData name="tien tran" userId="f5c0b7c74de91c7e" providerId="Windows Live" clId="Web-{A1417D89-5671-4CC6-AA32-6782580E67BF}" dt="2023-08-12T02:33:28.429" v="192" actId="14100"/>
          <ac:spMkLst>
            <pc:docMk/>
            <pc:sldMk cId="2490307678" sldId="456"/>
            <ac:spMk id="3" creationId="{FB7CAB0B-F8E0-A551-80BB-FB7B1F8A89F2}"/>
          </ac:spMkLst>
        </pc:spChg>
        <pc:picChg chg="add mod">
          <ac:chgData name="tien tran" userId="f5c0b7c74de91c7e" providerId="Windows Live" clId="Web-{A1417D89-5671-4CC6-AA32-6782580E67BF}" dt="2023-08-12T02:33:31.898" v="193" actId="1076"/>
          <ac:picMkLst>
            <pc:docMk/>
            <pc:sldMk cId="2490307678" sldId="456"/>
            <ac:picMk id="5" creationId="{4409F675-6475-1791-23E6-D139256AA4F1}"/>
          </ac:picMkLst>
        </pc:picChg>
      </pc:sldChg>
      <pc:sldChg chg="modSp new">
        <pc:chgData name="tien tran" userId="f5c0b7c74de91c7e" providerId="Windows Live" clId="Web-{A1417D89-5671-4CC6-AA32-6782580E67BF}" dt="2023-08-12T02:34:38.791" v="203" actId="20577"/>
        <pc:sldMkLst>
          <pc:docMk/>
          <pc:sldMk cId="2453985259" sldId="457"/>
        </pc:sldMkLst>
        <pc:spChg chg="mod">
          <ac:chgData name="tien tran" userId="f5c0b7c74de91c7e" providerId="Windows Live" clId="Web-{A1417D89-5671-4CC6-AA32-6782580E67BF}" dt="2023-08-12T02:34:03.525" v="198" actId="20577"/>
          <ac:spMkLst>
            <pc:docMk/>
            <pc:sldMk cId="2453985259" sldId="457"/>
            <ac:spMk id="2" creationId="{1B46FEFE-5C2A-76E4-7335-8E3D51534DB8}"/>
          </ac:spMkLst>
        </pc:spChg>
        <pc:spChg chg="mod">
          <ac:chgData name="tien tran" userId="f5c0b7c74de91c7e" providerId="Windows Live" clId="Web-{A1417D89-5671-4CC6-AA32-6782580E67BF}" dt="2023-08-12T02:34:38.791" v="203" actId="20577"/>
          <ac:spMkLst>
            <pc:docMk/>
            <pc:sldMk cId="2453985259" sldId="457"/>
            <ac:spMk id="3" creationId="{CDDF6050-4490-3D0E-F7A2-CECC548B15E8}"/>
          </ac:spMkLst>
        </pc:spChg>
      </pc:sldChg>
      <pc:sldChg chg="modSp new">
        <pc:chgData name="tien tran" userId="f5c0b7c74de91c7e" providerId="Windows Live" clId="Web-{A1417D89-5671-4CC6-AA32-6782580E67BF}" dt="2023-08-12T02:37:33.376" v="234" actId="20577"/>
        <pc:sldMkLst>
          <pc:docMk/>
          <pc:sldMk cId="1691876928" sldId="458"/>
        </pc:sldMkLst>
        <pc:spChg chg="mod">
          <ac:chgData name="tien tran" userId="f5c0b7c74de91c7e" providerId="Windows Live" clId="Web-{A1417D89-5671-4CC6-AA32-6782580E67BF}" dt="2023-08-12T02:36:34.968" v="223" actId="20577"/>
          <ac:spMkLst>
            <pc:docMk/>
            <pc:sldMk cId="1691876928" sldId="458"/>
            <ac:spMk id="2" creationId="{A172BC1A-0928-08B6-3C1C-173FA36C3F1D}"/>
          </ac:spMkLst>
        </pc:spChg>
        <pc:spChg chg="mod">
          <ac:chgData name="tien tran" userId="f5c0b7c74de91c7e" providerId="Windows Live" clId="Web-{A1417D89-5671-4CC6-AA32-6782580E67BF}" dt="2023-08-12T02:37:33.376" v="234" actId="20577"/>
          <ac:spMkLst>
            <pc:docMk/>
            <pc:sldMk cId="1691876928" sldId="458"/>
            <ac:spMk id="3" creationId="{61C80EFD-739F-C881-2022-86CF6227F575}"/>
          </ac:spMkLst>
        </pc:spChg>
      </pc:sldChg>
      <pc:sldChg chg="modSp new">
        <pc:chgData name="tien tran" userId="f5c0b7c74de91c7e" providerId="Windows Live" clId="Web-{A1417D89-5671-4CC6-AA32-6782580E67BF}" dt="2023-08-12T02:38:12.471" v="241" actId="20577"/>
        <pc:sldMkLst>
          <pc:docMk/>
          <pc:sldMk cId="1592320012" sldId="459"/>
        </pc:sldMkLst>
        <pc:spChg chg="mod">
          <ac:chgData name="tien tran" userId="f5c0b7c74de91c7e" providerId="Windows Live" clId="Web-{A1417D89-5671-4CC6-AA32-6782580E67BF}" dt="2023-08-12T02:38:09.018" v="239" actId="20577"/>
          <ac:spMkLst>
            <pc:docMk/>
            <pc:sldMk cId="1592320012" sldId="459"/>
            <ac:spMk id="2" creationId="{34245C5D-D141-4ECB-0D5D-23F524C5783A}"/>
          </ac:spMkLst>
        </pc:spChg>
        <pc:spChg chg="mod">
          <ac:chgData name="tien tran" userId="f5c0b7c74de91c7e" providerId="Windows Live" clId="Web-{A1417D89-5671-4CC6-AA32-6782580E67BF}" dt="2023-08-12T02:38:12.471" v="241" actId="20577"/>
          <ac:spMkLst>
            <pc:docMk/>
            <pc:sldMk cId="1592320012" sldId="459"/>
            <ac:spMk id="3" creationId="{6479A5E7-F792-F403-02AF-5948567F408A}"/>
          </ac:spMkLst>
        </pc:spChg>
      </pc:sldChg>
      <pc:sldChg chg="add del replId">
        <pc:chgData name="tien tran" userId="f5c0b7c74de91c7e" providerId="Windows Live" clId="Web-{A1417D89-5671-4CC6-AA32-6782580E67BF}" dt="2023-08-12T02:36:21.498" v="218"/>
        <pc:sldMkLst>
          <pc:docMk/>
          <pc:sldMk cId="3999720367" sldId="459"/>
        </pc:sldMkLst>
      </pc:sldChg>
      <pc:sldChg chg="modSp new">
        <pc:chgData name="tien tran" userId="f5c0b7c74de91c7e" providerId="Windows Live" clId="Web-{A1417D89-5671-4CC6-AA32-6782580E67BF}" dt="2023-08-12T03:01:03.750" v="301" actId="20577"/>
        <pc:sldMkLst>
          <pc:docMk/>
          <pc:sldMk cId="4272214377" sldId="460"/>
        </pc:sldMkLst>
        <pc:spChg chg="mod">
          <ac:chgData name="tien tran" userId="f5c0b7c74de91c7e" providerId="Windows Live" clId="Web-{A1417D89-5671-4CC6-AA32-6782580E67BF}" dt="2023-08-12T02:39:06.004" v="259" actId="20577"/>
          <ac:spMkLst>
            <pc:docMk/>
            <pc:sldMk cId="4272214377" sldId="460"/>
            <ac:spMk id="2" creationId="{E410F398-DB1A-98FB-3BA6-5BF9226A16BA}"/>
          </ac:spMkLst>
        </pc:spChg>
        <pc:spChg chg="mod">
          <ac:chgData name="tien tran" userId="f5c0b7c74de91c7e" providerId="Windows Live" clId="Web-{A1417D89-5671-4CC6-AA32-6782580E67BF}" dt="2023-08-12T03:01:03.750" v="301" actId="20577"/>
          <ac:spMkLst>
            <pc:docMk/>
            <pc:sldMk cId="4272214377" sldId="460"/>
            <ac:spMk id="3" creationId="{6E42C76E-3F1D-E84E-659E-F1C4A867E9ED}"/>
          </ac:spMkLst>
        </pc:spChg>
      </pc:sldChg>
      <pc:sldChg chg="modSp new">
        <pc:chgData name="tien tran" userId="f5c0b7c74de91c7e" providerId="Windows Live" clId="Web-{A1417D89-5671-4CC6-AA32-6782580E67BF}" dt="2023-08-12T03:01:18.422" v="303" actId="20577"/>
        <pc:sldMkLst>
          <pc:docMk/>
          <pc:sldMk cId="506047178" sldId="461"/>
        </pc:sldMkLst>
        <pc:spChg chg="mod">
          <ac:chgData name="tien tran" userId="f5c0b7c74de91c7e" providerId="Windows Live" clId="Web-{A1417D89-5671-4CC6-AA32-6782580E67BF}" dt="2023-08-12T02:38:34.331" v="246" actId="20577"/>
          <ac:spMkLst>
            <pc:docMk/>
            <pc:sldMk cId="506047178" sldId="461"/>
            <ac:spMk id="2" creationId="{4202CEC2-E004-A794-7DE3-246B52FE0486}"/>
          </ac:spMkLst>
        </pc:spChg>
        <pc:spChg chg="mod">
          <ac:chgData name="tien tran" userId="f5c0b7c74de91c7e" providerId="Windows Live" clId="Web-{A1417D89-5671-4CC6-AA32-6782580E67BF}" dt="2023-08-12T03:01:18.422" v="303" actId="20577"/>
          <ac:spMkLst>
            <pc:docMk/>
            <pc:sldMk cId="506047178" sldId="461"/>
            <ac:spMk id="3" creationId="{B47B8C26-4C84-2A54-F960-0BD908D3392C}"/>
          </ac:spMkLst>
        </pc:spChg>
      </pc:sldChg>
      <pc:sldChg chg="modSp add ord replId">
        <pc:chgData name="tien tran" userId="f5c0b7c74de91c7e" providerId="Windows Live" clId="Web-{A1417D89-5671-4CC6-AA32-6782580E67BF}" dt="2023-08-12T03:18:36.608" v="413" actId="20577"/>
        <pc:sldMkLst>
          <pc:docMk/>
          <pc:sldMk cId="3053965576" sldId="462"/>
        </pc:sldMkLst>
        <pc:spChg chg="mod">
          <ac:chgData name="tien tran" userId="f5c0b7c74de91c7e" providerId="Windows Live" clId="Web-{A1417D89-5671-4CC6-AA32-6782580E67BF}" dt="2023-08-12T03:18:36.608" v="413" actId="20577"/>
          <ac:spMkLst>
            <pc:docMk/>
            <pc:sldMk cId="3053965576" sldId="462"/>
            <ac:spMk id="2" creationId="{E410F398-DB1A-98FB-3BA6-5BF9226A16BA}"/>
          </ac:spMkLst>
        </pc:spChg>
        <pc:spChg chg="mod">
          <ac:chgData name="tien tran" userId="f5c0b7c74de91c7e" providerId="Windows Live" clId="Web-{A1417D89-5671-4CC6-AA32-6782580E67BF}" dt="2023-08-12T03:18:30.952" v="412" actId="20577"/>
          <ac:spMkLst>
            <pc:docMk/>
            <pc:sldMk cId="3053965576" sldId="462"/>
            <ac:spMk id="3" creationId="{6E42C76E-3F1D-E84E-659E-F1C4A867E9ED}"/>
          </ac:spMkLst>
        </pc:spChg>
      </pc:sldChg>
      <pc:sldChg chg="modSp add replId">
        <pc:chgData name="tien tran" userId="f5c0b7c74de91c7e" providerId="Windows Live" clId="Web-{A1417D89-5671-4CC6-AA32-6782580E67BF}" dt="2023-08-12T02:40:40.133" v="284" actId="20577"/>
        <pc:sldMkLst>
          <pc:docMk/>
          <pc:sldMk cId="2855095161" sldId="463"/>
        </pc:sldMkLst>
        <pc:spChg chg="mod">
          <ac:chgData name="tien tran" userId="f5c0b7c74de91c7e" providerId="Windows Live" clId="Web-{A1417D89-5671-4CC6-AA32-6782580E67BF}" dt="2023-08-12T02:40:14.804" v="275" actId="20577"/>
          <ac:spMkLst>
            <pc:docMk/>
            <pc:sldMk cId="2855095161" sldId="463"/>
            <ac:spMk id="2" creationId="{E410F398-DB1A-98FB-3BA6-5BF9226A16BA}"/>
          </ac:spMkLst>
        </pc:spChg>
        <pc:spChg chg="mod">
          <ac:chgData name="tien tran" userId="f5c0b7c74de91c7e" providerId="Windows Live" clId="Web-{A1417D89-5671-4CC6-AA32-6782580E67BF}" dt="2023-08-12T02:40:40.133" v="284" actId="20577"/>
          <ac:spMkLst>
            <pc:docMk/>
            <pc:sldMk cId="2855095161" sldId="463"/>
            <ac:spMk id="3" creationId="{6E42C76E-3F1D-E84E-659E-F1C4A867E9ED}"/>
          </ac:spMkLst>
        </pc:spChg>
      </pc:sldChg>
      <pc:sldChg chg="addSp delSp modSp add replId">
        <pc:chgData name="tien tran" userId="f5c0b7c74de91c7e" providerId="Windows Live" clId="Web-{A1417D89-5671-4CC6-AA32-6782580E67BF}" dt="2023-08-12T03:01:30.673" v="305" actId="20577"/>
        <pc:sldMkLst>
          <pc:docMk/>
          <pc:sldMk cId="3314620272" sldId="464"/>
        </pc:sldMkLst>
        <pc:spChg chg="mod">
          <ac:chgData name="tien tran" userId="f5c0b7c74de91c7e" providerId="Windows Live" clId="Web-{A1417D89-5671-4CC6-AA32-6782580E67BF}" dt="2023-08-12T02:39:25.255" v="265" actId="20577"/>
          <ac:spMkLst>
            <pc:docMk/>
            <pc:sldMk cId="3314620272" sldId="464"/>
            <ac:spMk id="2" creationId="{E410F398-DB1A-98FB-3BA6-5BF9226A16BA}"/>
          </ac:spMkLst>
        </pc:spChg>
        <pc:spChg chg="mod">
          <ac:chgData name="tien tran" userId="f5c0b7c74de91c7e" providerId="Windows Live" clId="Web-{A1417D89-5671-4CC6-AA32-6782580E67BF}" dt="2023-08-12T03:01:30.673" v="305" actId="20577"/>
          <ac:spMkLst>
            <pc:docMk/>
            <pc:sldMk cId="3314620272" sldId="464"/>
            <ac:spMk id="3" creationId="{6E42C76E-3F1D-E84E-659E-F1C4A867E9ED}"/>
          </ac:spMkLst>
        </pc:spChg>
        <pc:spChg chg="add del">
          <ac:chgData name="tien tran" userId="f5c0b7c74de91c7e" providerId="Windows Live" clId="Web-{A1417D89-5671-4CC6-AA32-6782580E67BF}" dt="2023-08-12T02:39:29.693" v="267"/>
          <ac:spMkLst>
            <pc:docMk/>
            <pc:sldMk cId="3314620272" sldId="464"/>
            <ac:spMk id="5" creationId="{58FC385A-1E79-D60B-5E10-FDBDFE313062}"/>
          </ac:spMkLst>
        </pc:spChg>
        <pc:spChg chg="add del">
          <ac:chgData name="tien tran" userId="f5c0b7c74de91c7e" providerId="Windows Live" clId="Web-{A1417D89-5671-4CC6-AA32-6782580E67BF}" dt="2023-08-12T02:39:29.693" v="267"/>
          <ac:spMkLst>
            <pc:docMk/>
            <pc:sldMk cId="3314620272" sldId="464"/>
            <ac:spMk id="6" creationId="{7D8D185D-D516-5915-13E3-DBF5C18893B9}"/>
          </ac:spMkLst>
        </pc:spChg>
        <pc:spChg chg="add del">
          <ac:chgData name="tien tran" userId="f5c0b7c74de91c7e" providerId="Windows Live" clId="Web-{A1417D89-5671-4CC6-AA32-6782580E67BF}" dt="2023-08-12T02:39:29.693" v="267"/>
          <ac:spMkLst>
            <pc:docMk/>
            <pc:sldMk cId="3314620272" sldId="464"/>
            <ac:spMk id="7" creationId="{1807AE42-C7F3-D1BA-868B-B3818E0B2178}"/>
          </ac:spMkLst>
        </pc:spChg>
        <pc:graphicFrameChg chg="add mod">
          <ac:chgData name="tien tran" userId="f5c0b7c74de91c7e" providerId="Windows Live" clId="Web-{A1417D89-5671-4CC6-AA32-6782580E67BF}" dt="2023-08-12T02:39:56.569" v="271" actId="1076"/>
          <ac:graphicFrameMkLst>
            <pc:docMk/>
            <pc:sldMk cId="3314620272" sldId="464"/>
            <ac:graphicFrameMk id="9" creationId="{E84FC6A0-8E5A-E2A9-DF4E-966EF02A7D99}"/>
          </ac:graphicFrameMkLst>
        </pc:graphicFrameChg>
      </pc:sldChg>
      <pc:sldChg chg="modSp new">
        <pc:chgData name="tien tran" userId="f5c0b7c74de91c7e" providerId="Windows Live" clId="Web-{A1417D89-5671-4CC6-AA32-6782580E67BF}" dt="2023-08-12T03:08:08.700" v="333" actId="20577"/>
        <pc:sldMkLst>
          <pc:docMk/>
          <pc:sldMk cId="2372846115" sldId="465"/>
        </pc:sldMkLst>
        <pc:spChg chg="mod">
          <ac:chgData name="tien tran" userId="f5c0b7c74de91c7e" providerId="Windows Live" clId="Web-{A1417D89-5671-4CC6-AA32-6782580E67BF}" dt="2023-08-12T03:07:19.605" v="329" actId="20577"/>
          <ac:spMkLst>
            <pc:docMk/>
            <pc:sldMk cId="2372846115" sldId="465"/>
            <ac:spMk id="2" creationId="{B4044E8D-6272-AA6C-850B-CC799EBABBFE}"/>
          </ac:spMkLst>
        </pc:spChg>
        <pc:spChg chg="mod">
          <ac:chgData name="tien tran" userId="f5c0b7c74de91c7e" providerId="Windows Live" clId="Web-{A1417D89-5671-4CC6-AA32-6782580E67BF}" dt="2023-08-12T03:08:08.700" v="333" actId="20577"/>
          <ac:spMkLst>
            <pc:docMk/>
            <pc:sldMk cId="2372846115" sldId="465"/>
            <ac:spMk id="3" creationId="{6A47B44D-15FB-22E3-3239-74E7BF163261}"/>
          </ac:spMkLst>
        </pc:spChg>
      </pc:sldChg>
      <pc:sldChg chg="addSp delSp modSp add replId">
        <pc:chgData name="tien tran" userId="f5c0b7c74de91c7e" providerId="Windows Live" clId="Web-{A1417D89-5671-4CC6-AA32-6782580E67BF}" dt="2023-08-12T03:09:33.733" v="347" actId="1076"/>
        <pc:sldMkLst>
          <pc:docMk/>
          <pc:sldMk cId="3801038533" sldId="466"/>
        </pc:sldMkLst>
        <pc:spChg chg="del mod">
          <ac:chgData name="tien tran" userId="f5c0b7c74de91c7e" providerId="Windows Live" clId="Web-{A1417D89-5671-4CC6-AA32-6782580E67BF}" dt="2023-08-12T03:08:44.701" v="336"/>
          <ac:spMkLst>
            <pc:docMk/>
            <pc:sldMk cId="3801038533" sldId="466"/>
            <ac:spMk id="3" creationId="{6A47B44D-15FB-22E3-3239-74E7BF163261}"/>
          </ac:spMkLst>
        </pc:spChg>
        <pc:picChg chg="add mod ord">
          <ac:chgData name="tien tran" userId="f5c0b7c74de91c7e" providerId="Windows Live" clId="Web-{A1417D89-5671-4CC6-AA32-6782580E67BF}" dt="2023-08-12T03:09:19.717" v="344" actId="1076"/>
          <ac:picMkLst>
            <pc:docMk/>
            <pc:sldMk cId="3801038533" sldId="466"/>
            <ac:picMk id="5" creationId="{D5663B49-922F-1DAB-F1BF-D01B2E4FAC55}"/>
          </ac:picMkLst>
        </pc:picChg>
        <pc:picChg chg="add mod">
          <ac:chgData name="tien tran" userId="f5c0b7c74de91c7e" providerId="Windows Live" clId="Web-{A1417D89-5671-4CC6-AA32-6782580E67BF}" dt="2023-08-12T03:09:33.733" v="347" actId="1076"/>
          <ac:picMkLst>
            <pc:docMk/>
            <pc:sldMk cId="3801038533" sldId="466"/>
            <ac:picMk id="6" creationId="{8C616509-70A5-C5E0-8400-D5CDFB6CA027}"/>
          </ac:picMkLst>
        </pc:picChg>
      </pc:sldChg>
      <pc:sldChg chg="addSp delSp modSp add replId">
        <pc:chgData name="tien tran" userId="f5c0b7c74de91c7e" providerId="Windows Live" clId="Web-{A1417D89-5671-4CC6-AA32-6782580E67BF}" dt="2023-08-12T03:11:23.705" v="366" actId="1076"/>
        <pc:sldMkLst>
          <pc:docMk/>
          <pc:sldMk cId="3937768751" sldId="467"/>
        </pc:sldMkLst>
        <pc:spChg chg="mod">
          <ac:chgData name="tien tran" userId="f5c0b7c74de91c7e" providerId="Windows Live" clId="Web-{A1417D89-5671-4CC6-AA32-6782580E67BF}" dt="2023-08-12T03:10:28.079" v="358" actId="20577"/>
          <ac:spMkLst>
            <pc:docMk/>
            <pc:sldMk cId="3937768751" sldId="467"/>
            <ac:spMk id="2" creationId="{B4044E8D-6272-AA6C-850B-CC799EBABBFE}"/>
          </ac:spMkLst>
        </pc:spChg>
        <pc:spChg chg="add del mod">
          <ac:chgData name="tien tran" userId="f5c0b7c74de91c7e" providerId="Windows Live" clId="Web-{A1417D89-5671-4CC6-AA32-6782580E67BF}" dt="2023-08-12T03:10:47.767" v="361"/>
          <ac:spMkLst>
            <pc:docMk/>
            <pc:sldMk cId="3937768751" sldId="467"/>
            <ac:spMk id="7" creationId="{3A7A1A56-86DA-D43C-A6CB-6F25E8363649}"/>
          </ac:spMkLst>
        </pc:spChg>
        <pc:picChg chg="del">
          <ac:chgData name="tien tran" userId="f5c0b7c74de91c7e" providerId="Windows Live" clId="Web-{A1417D89-5671-4CC6-AA32-6782580E67BF}" dt="2023-08-12T03:10:30.938" v="359"/>
          <ac:picMkLst>
            <pc:docMk/>
            <pc:sldMk cId="3937768751" sldId="467"/>
            <ac:picMk id="5" creationId="{D5663B49-922F-1DAB-F1BF-D01B2E4FAC55}"/>
          </ac:picMkLst>
        </pc:picChg>
        <pc:picChg chg="del">
          <ac:chgData name="tien tran" userId="f5c0b7c74de91c7e" providerId="Windows Live" clId="Web-{A1417D89-5671-4CC6-AA32-6782580E67BF}" dt="2023-08-12T03:10:32.141" v="360"/>
          <ac:picMkLst>
            <pc:docMk/>
            <pc:sldMk cId="3937768751" sldId="467"/>
            <ac:picMk id="6" creationId="{8C616509-70A5-C5E0-8400-D5CDFB6CA027}"/>
          </ac:picMkLst>
        </pc:picChg>
        <pc:picChg chg="add mod ord">
          <ac:chgData name="tien tran" userId="f5c0b7c74de91c7e" providerId="Windows Live" clId="Web-{A1417D89-5671-4CC6-AA32-6782580E67BF}" dt="2023-08-12T03:10:50.626" v="362" actId="1076"/>
          <ac:picMkLst>
            <pc:docMk/>
            <pc:sldMk cId="3937768751" sldId="467"/>
            <ac:picMk id="8" creationId="{A94A608E-F1D7-ABAD-1592-F350E03896AB}"/>
          </ac:picMkLst>
        </pc:picChg>
        <pc:picChg chg="add mod">
          <ac:chgData name="tien tran" userId="f5c0b7c74de91c7e" providerId="Windows Live" clId="Web-{A1417D89-5671-4CC6-AA32-6782580E67BF}" dt="2023-08-12T03:11:23.705" v="366" actId="1076"/>
          <ac:picMkLst>
            <pc:docMk/>
            <pc:sldMk cId="3937768751" sldId="467"/>
            <ac:picMk id="9" creationId="{960A4917-48A4-B3C3-4683-1D39526D7CBB}"/>
          </ac:picMkLst>
        </pc:picChg>
      </pc:sldChg>
      <pc:sldChg chg="modSp new">
        <pc:chgData name="tien tran" userId="f5c0b7c74de91c7e" providerId="Windows Live" clId="Web-{A1417D89-5671-4CC6-AA32-6782580E67BF}" dt="2023-08-12T03:15:17.103" v="373" actId="20577"/>
        <pc:sldMkLst>
          <pc:docMk/>
          <pc:sldMk cId="1562207590" sldId="468"/>
        </pc:sldMkLst>
        <pc:spChg chg="mod">
          <ac:chgData name="tien tran" userId="f5c0b7c74de91c7e" providerId="Windows Live" clId="Web-{A1417D89-5671-4CC6-AA32-6782580E67BF}" dt="2023-08-12T03:14:11.648" v="371" actId="20577"/>
          <ac:spMkLst>
            <pc:docMk/>
            <pc:sldMk cId="1562207590" sldId="468"/>
            <ac:spMk id="2" creationId="{7BDD957D-4589-8C1B-BEC4-330B455BF50A}"/>
          </ac:spMkLst>
        </pc:spChg>
        <pc:spChg chg="mod">
          <ac:chgData name="tien tran" userId="f5c0b7c74de91c7e" providerId="Windows Live" clId="Web-{A1417D89-5671-4CC6-AA32-6782580E67BF}" dt="2023-08-12T03:15:17.103" v="373" actId="20577"/>
          <ac:spMkLst>
            <pc:docMk/>
            <pc:sldMk cId="1562207590" sldId="468"/>
            <ac:spMk id="3" creationId="{348C2CAE-073F-B3D6-05A3-63F966C977E0}"/>
          </ac:spMkLst>
        </pc:spChg>
      </pc:sldChg>
      <pc:sldChg chg="addSp delSp modSp add replId">
        <pc:chgData name="tien tran" userId="f5c0b7c74de91c7e" providerId="Windows Live" clId="Web-{A1417D89-5671-4CC6-AA32-6782580E67BF}" dt="2023-08-12T03:15:32.306" v="379" actId="14100"/>
        <pc:sldMkLst>
          <pc:docMk/>
          <pc:sldMk cId="842645735" sldId="469"/>
        </pc:sldMkLst>
        <pc:spChg chg="del mod">
          <ac:chgData name="tien tran" userId="f5c0b7c74de91c7e" providerId="Windows Live" clId="Web-{A1417D89-5671-4CC6-AA32-6782580E67BF}" dt="2023-08-12T03:15:25.853" v="376"/>
          <ac:spMkLst>
            <pc:docMk/>
            <pc:sldMk cId="842645735" sldId="469"/>
            <ac:spMk id="3" creationId="{348C2CAE-073F-B3D6-05A3-63F966C977E0}"/>
          </ac:spMkLst>
        </pc:spChg>
        <pc:picChg chg="add mod ord">
          <ac:chgData name="tien tran" userId="f5c0b7c74de91c7e" providerId="Windows Live" clId="Web-{A1417D89-5671-4CC6-AA32-6782580E67BF}" dt="2023-08-12T03:15:32.306" v="379" actId="14100"/>
          <ac:picMkLst>
            <pc:docMk/>
            <pc:sldMk cId="842645735" sldId="469"/>
            <ac:picMk id="5" creationId="{20A7C6E9-AE72-7543-F836-BC49396251A7}"/>
          </ac:picMkLst>
        </pc:picChg>
      </pc:sldChg>
      <pc:sldChg chg="modSp new">
        <pc:chgData name="tien tran" userId="f5c0b7c74de91c7e" providerId="Windows Live" clId="Web-{A1417D89-5671-4CC6-AA32-6782580E67BF}" dt="2023-08-12T03:16:08.542" v="393" actId="20577"/>
        <pc:sldMkLst>
          <pc:docMk/>
          <pc:sldMk cId="784413137" sldId="470"/>
        </pc:sldMkLst>
        <pc:spChg chg="mod">
          <ac:chgData name="tien tran" userId="f5c0b7c74de91c7e" providerId="Windows Live" clId="Web-{A1417D89-5671-4CC6-AA32-6782580E67BF}" dt="2023-08-12T03:15:55.869" v="390" actId="20577"/>
          <ac:spMkLst>
            <pc:docMk/>
            <pc:sldMk cId="784413137" sldId="470"/>
            <ac:spMk id="2" creationId="{2097BA7A-FAF8-F965-AF57-CF6319AFBC91}"/>
          </ac:spMkLst>
        </pc:spChg>
        <pc:spChg chg="mod">
          <ac:chgData name="tien tran" userId="f5c0b7c74de91c7e" providerId="Windows Live" clId="Web-{A1417D89-5671-4CC6-AA32-6782580E67BF}" dt="2023-08-12T03:16:08.542" v="393" actId="20577"/>
          <ac:spMkLst>
            <pc:docMk/>
            <pc:sldMk cId="784413137" sldId="470"/>
            <ac:spMk id="3" creationId="{BE861A2F-EF5E-FC42-1CD8-A97BE83D9A15}"/>
          </ac:spMkLst>
        </pc:spChg>
      </pc:sldChg>
      <pc:sldChg chg="addSp modSp add replId">
        <pc:chgData name="tien tran" userId="f5c0b7c74de91c7e" providerId="Windows Live" clId="Web-{A1417D89-5671-4CC6-AA32-6782580E67BF}" dt="2023-08-12T03:17:08.418" v="399" actId="14100"/>
        <pc:sldMkLst>
          <pc:docMk/>
          <pc:sldMk cId="3113586915" sldId="471"/>
        </pc:sldMkLst>
        <pc:spChg chg="mod">
          <ac:chgData name="tien tran" userId="f5c0b7c74de91c7e" providerId="Windows Live" clId="Web-{A1417D89-5671-4CC6-AA32-6782580E67BF}" dt="2023-08-12T03:16:46.887" v="395" actId="20577"/>
          <ac:spMkLst>
            <pc:docMk/>
            <pc:sldMk cId="3113586915" sldId="471"/>
            <ac:spMk id="3" creationId="{BE861A2F-EF5E-FC42-1CD8-A97BE83D9A15}"/>
          </ac:spMkLst>
        </pc:spChg>
        <pc:picChg chg="add mod">
          <ac:chgData name="tien tran" userId="f5c0b7c74de91c7e" providerId="Windows Live" clId="Web-{A1417D89-5671-4CC6-AA32-6782580E67BF}" dt="2023-08-12T03:17:08.418" v="399" actId="14100"/>
          <ac:picMkLst>
            <pc:docMk/>
            <pc:sldMk cId="3113586915" sldId="471"/>
            <ac:picMk id="5" creationId="{06F6616A-0535-2CA0-E072-FB8DE5475B4A}"/>
          </ac:picMkLst>
        </pc:picChg>
      </pc:sldChg>
      <pc:sldChg chg="modSp new">
        <pc:chgData name="tien tran" userId="f5c0b7c74de91c7e" providerId="Windows Live" clId="Web-{A1417D89-5671-4CC6-AA32-6782580E67BF}" dt="2023-08-12T03:18:03.108" v="410" actId="20577"/>
        <pc:sldMkLst>
          <pc:docMk/>
          <pc:sldMk cId="2919658375" sldId="472"/>
        </pc:sldMkLst>
        <pc:spChg chg="mod">
          <ac:chgData name="tien tran" userId="f5c0b7c74de91c7e" providerId="Windows Live" clId="Web-{A1417D89-5671-4CC6-AA32-6782580E67BF}" dt="2023-08-12T03:18:03.108" v="410" actId="20577"/>
          <ac:spMkLst>
            <pc:docMk/>
            <pc:sldMk cId="2919658375" sldId="472"/>
            <ac:spMk id="2" creationId="{AC08B8B9-6330-9FB6-B9A3-9B2BEE7B15BC}"/>
          </ac:spMkLst>
        </pc:spChg>
        <pc:spChg chg="mod">
          <ac:chgData name="tien tran" userId="f5c0b7c74de91c7e" providerId="Windows Live" clId="Web-{A1417D89-5671-4CC6-AA32-6782580E67BF}" dt="2023-08-12T03:17:41.763" v="407" actId="20577"/>
          <ac:spMkLst>
            <pc:docMk/>
            <pc:sldMk cId="2919658375" sldId="472"/>
            <ac:spMk id="3" creationId="{4DA7C5E6-5EF2-F8BF-C723-7C31E683A827}"/>
          </ac:spMkLst>
        </pc:spChg>
      </pc:sldChg>
      <pc:sldChg chg="new del">
        <pc:chgData name="tien tran" userId="f5c0b7c74de91c7e" providerId="Windows Live" clId="Web-{A1417D89-5671-4CC6-AA32-6782580E67BF}" dt="2023-08-12T03:26:42.060" v="494"/>
        <pc:sldMkLst>
          <pc:docMk/>
          <pc:sldMk cId="707813686" sldId="473"/>
        </pc:sldMkLst>
      </pc:sldChg>
      <pc:sldChg chg="modSp add ord replId">
        <pc:chgData name="tien tran" userId="f5c0b7c74de91c7e" providerId="Windows Live" clId="Web-{A1417D89-5671-4CC6-AA32-6782580E67BF}" dt="2023-08-12T03:22:23.115" v="473"/>
        <pc:sldMkLst>
          <pc:docMk/>
          <pc:sldMk cId="777188218" sldId="474"/>
        </pc:sldMkLst>
        <pc:spChg chg="mod">
          <ac:chgData name="tien tran" userId="f5c0b7c74de91c7e" providerId="Windows Live" clId="Web-{A1417D89-5671-4CC6-AA32-6782580E67BF}" dt="2023-08-12T03:22:15.318" v="472" actId="20577"/>
          <ac:spMkLst>
            <pc:docMk/>
            <pc:sldMk cId="777188218" sldId="474"/>
            <ac:spMk id="190467" creationId="{00000000-0000-0000-0000-000000000000}"/>
          </ac:spMkLst>
        </pc:spChg>
      </pc:sldChg>
      <pc:sldChg chg="modSp new">
        <pc:chgData name="tien tran" userId="f5c0b7c74de91c7e" providerId="Windows Live" clId="Web-{A1417D89-5671-4CC6-AA32-6782580E67BF}" dt="2023-08-12T03:24:58.713" v="480" actId="20577"/>
        <pc:sldMkLst>
          <pc:docMk/>
          <pc:sldMk cId="1653844099" sldId="475"/>
        </pc:sldMkLst>
        <pc:spChg chg="mod">
          <ac:chgData name="tien tran" userId="f5c0b7c74de91c7e" providerId="Windows Live" clId="Web-{A1417D89-5671-4CC6-AA32-6782580E67BF}" dt="2023-08-12T03:24:58.713" v="480" actId="20577"/>
          <ac:spMkLst>
            <pc:docMk/>
            <pc:sldMk cId="1653844099" sldId="475"/>
            <ac:spMk id="2" creationId="{801CD9B4-B708-DD20-DB32-BC66E871AF2C}"/>
          </ac:spMkLst>
        </pc:spChg>
        <pc:spChg chg="mod">
          <ac:chgData name="tien tran" userId="f5c0b7c74de91c7e" providerId="Windows Live" clId="Web-{A1417D89-5671-4CC6-AA32-6782580E67BF}" dt="2023-08-12T03:24:48.979" v="477" actId="20577"/>
          <ac:spMkLst>
            <pc:docMk/>
            <pc:sldMk cId="1653844099" sldId="475"/>
            <ac:spMk id="3" creationId="{EDC10411-CE3E-DE9B-55F0-CED47B85DBE0}"/>
          </ac:spMkLst>
        </pc:spChg>
      </pc:sldChg>
      <pc:sldChg chg="modSp new">
        <pc:chgData name="tien tran" userId="f5c0b7c74de91c7e" providerId="Windows Live" clId="Web-{A1417D89-5671-4CC6-AA32-6782580E67BF}" dt="2023-08-12T03:26:05.137" v="491" actId="20577"/>
        <pc:sldMkLst>
          <pc:docMk/>
          <pc:sldMk cId="2612855592" sldId="476"/>
        </pc:sldMkLst>
        <pc:spChg chg="mod">
          <ac:chgData name="tien tran" userId="f5c0b7c74de91c7e" providerId="Windows Live" clId="Web-{A1417D89-5671-4CC6-AA32-6782580E67BF}" dt="2023-08-12T03:26:05.137" v="491" actId="20577"/>
          <ac:spMkLst>
            <pc:docMk/>
            <pc:sldMk cId="2612855592" sldId="476"/>
            <ac:spMk id="2" creationId="{F16033D6-9A38-15FD-312F-43142A19E6E4}"/>
          </ac:spMkLst>
        </pc:spChg>
        <pc:spChg chg="mod">
          <ac:chgData name="tien tran" userId="f5c0b7c74de91c7e" providerId="Windows Live" clId="Web-{A1417D89-5671-4CC6-AA32-6782580E67BF}" dt="2023-08-12T03:25:33.652" v="485" actId="20577"/>
          <ac:spMkLst>
            <pc:docMk/>
            <pc:sldMk cId="2612855592" sldId="476"/>
            <ac:spMk id="3" creationId="{F858FA46-C795-316A-0C60-668A38D46962}"/>
          </ac:spMkLst>
        </pc:spChg>
      </pc:sldChg>
      <pc:sldChg chg="modSp add replId">
        <pc:chgData name="tien tran" userId="f5c0b7c74de91c7e" providerId="Windows Live" clId="Web-{A1417D89-5671-4CC6-AA32-6782580E67BF}" dt="2023-08-12T03:25:53.793" v="488" actId="20577"/>
        <pc:sldMkLst>
          <pc:docMk/>
          <pc:sldMk cId="1664006776" sldId="477"/>
        </pc:sldMkLst>
        <pc:spChg chg="mod">
          <ac:chgData name="tien tran" userId="f5c0b7c74de91c7e" providerId="Windows Live" clId="Web-{A1417D89-5671-4CC6-AA32-6782580E67BF}" dt="2023-08-12T03:25:53.793" v="488" actId="20577"/>
          <ac:spMkLst>
            <pc:docMk/>
            <pc:sldMk cId="1664006776" sldId="477"/>
            <ac:spMk id="190467" creationId="{00000000-0000-0000-0000-000000000000}"/>
          </ac:spMkLst>
        </pc:spChg>
      </pc:sldChg>
      <pc:sldChg chg="modSp add replId">
        <pc:chgData name="tien tran" userId="f5c0b7c74de91c7e" providerId="Windows Live" clId="Web-{A1417D89-5671-4CC6-AA32-6782580E67BF}" dt="2023-08-12T03:26:52.888" v="496" actId="20577"/>
        <pc:sldMkLst>
          <pc:docMk/>
          <pc:sldMk cId="151422651" sldId="478"/>
        </pc:sldMkLst>
        <pc:spChg chg="mod">
          <ac:chgData name="tien tran" userId="f5c0b7c74de91c7e" providerId="Windows Live" clId="Web-{A1417D89-5671-4CC6-AA32-6782580E67BF}" dt="2023-08-12T03:26:52.888" v="496" actId="20577"/>
          <ac:spMkLst>
            <pc:docMk/>
            <pc:sldMk cId="151422651" sldId="478"/>
            <ac:spMk id="19046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ltLang="en-US"/>
          </a:p>
        </p:txBody>
      </p:sp>
      <p:sp>
        <p:nvSpPr>
          <p:cNvPr id="96259"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6261"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96262"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ltLang="en-US"/>
          </a:p>
        </p:txBody>
      </p:sp>
      <p:sp>
        <p:nvSpPr>
          <p:cNvPr id="96263"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6147B558-7846-4F1D-8DFB-D6CA7E5CD1F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105;p1:notes"/>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00" rIns="91425" bIns="45700"/>
          <a:lstStyle/>
          <a:p>
            <a:pPr>
              <a:spcBef>
                <a:spcPct val="0"/>
              </a:spcBef>
              <a:buSzPts val="1400"/>
            </a:pPr>
            <a:endParaRPr lang="en-US" altLang="en-US"/>
          </a:p>
        </p:txBody>
      </p:sp>
      <p:sp>
        <p:nvSpPr>
          <p:cNvPr id="4099" name="Google Shape;106;p1:notes"/>
          <p:cNvSpPr>
            <a:spLocks noGrp="1" noRot="1" noChangeAspect="1" noTextEdit="1"/>
          </p:cNvSpPr>
          <p:nvPr>
            <p:ph type="sldImg" idx="2"/>
          </p:nvPr>
        </p:nvSpPr>
        <p:spPr>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cap="flat">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Tại</a:t>
            </a:r>
            <a:r>
              <a:rPr lang="en-US">
                <a:latin typeface="Arial"/>
                <a:cs typeface="Arial"/>
              </a:rPr>
              <a:t> </a:t>
            </a:r>
            <a:r>
              <a:rPr lang="en-US" err="1">
                <a:latin typeface="Arial"/>
                <a:cs typeface="Arial"/>
              </a:rPr>
              <a:t>sao</a:t>
            </a:r>
            <a:r>
              <a:rPr lang="en-US">
                <a:latin typeface="Arial"/>
                <a:cs typeface="Arial"/>
              </a:rPr>
              <a:t> </a:t>
            </a:r>
            <a:r>
              <a:rPr lang="en-US" err="1">
                <a:latin typeface="Arial"/>
                <a:cs typeface="Arial"/>
              </a:rPr>
              <a:t>lại</a:t>
            </a:r>
            <a:r>
              <a:rPr lang="en-US">
                <a:latin typeface="Arial"/>
                <a:cs typeface="Arial"/>
              </a:rPr>
              <a:t> là mô hình mạng lớp? </a:t>
            </a:r>
            <a:endParaRPr lang="vi-VN"/>
          </a:p>
          <a:p>
            <a:pPr>
              <a:spcBef>
                <a:spcPts val="0"/>
              </a:spcBef>
              <a:spcAft>
                <a:spcPts val="0"/>
              </a:spcAft>
            </a:pPr>
            <a:r>
              <a:rPr lang="en-US" dirty="0">
                <a:latin typeface="Arial"/>
                <a:cs typeface="Arial"/>
              </a:rPr>
              <a:t> </a:t>
            </a:r>
            <a:endParaRPr lang="vi-VN" dirty="0">
              <a:latin typeface="Arial"/>
              <a:cs typeface="Arial"/>
            </a:endParaRPr>
          </a:p>
          <a:p>
            <a:pPr>
              <a:spcBef>
                <a:spcPts val="0"/>
              </a:spcBef>
              <a:spcAft>
                <a:spcPts val="0"/>
              </a:spcAft>
            </a:pPr>
            <a:r>
              <a:rPr lang="en-US" dirty="0" err="1">
                <a:latin typeface="Arial"/>
                <a:cs typeface="Arial"/>
              </a:rPr>
              <a:t>Giảm</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phức</a:t>
            </a:r>
            <a:r>
              <a:rPr lang="en-US" dirty="0">
                <a:latin typeface="Arial"/>
                <a:cs typeface="Arial"/>
              </a:rPr>
              <a:t> </a:t>
            </a:r>
            <a:r>
              <a:rPr lang="en-US" dirty="0" err="1">
                <a:latin typeface="Arial"/>
                <a:cs typeface="Arial"/>
              </a:rPr>
              <a:t>tạp</a:t>
            </a:r>
            <a:endParaRPr lang="vi-VN" dirty="0" err="1">
              <a:latin typeface="Arial"/>
              <a:cs typeface="Arial"/>
            </a:endParaRPr>
          </a:p>
          <a:p>
            <a:pPr>
              <a:spcBef>
                <a:spcPts val="0"/>
              </a:spcBef>
              <a:spcAft>
                <a:spcPts val="0"/>
              </a:spcAft>
            </a:pPr>
            <a:r>
              <a:rPr lang="en-US" dirty="0" err="1">
                <a:latin typeface="Arial"/>
                <a:cs typeface="Arial"/>
              </a:rPr>
              <a:t>Chuẩn</a:t>
            </a:r>
            <a:r>
              <a:rPr lang="en-US" dirty="0">
                <a:latin typeface="Arial"/>
                <a:cs typeface="Arial"/>
              </a:rPr>
              <a:t> </a:t>
            </a:r>
            <a:r>
              <a:rPr lang="en-US" dirty="0" err="1">
                <a:latin typeface="Arial"/>
                <a:cs typeface="Arial"/>
              </a:rPr>
              <a:t>hóa</a:t>
            </a:r>
            <a:r>
              <a:rPr lang="en-US" dirty="0">
                <a:latin typeface="Arial"/>
                <a:cs typeface="Arial"/>
              </a:rPr>
              <a:t> </a:t>
            </a:r>
            <a:r>
              <a:rPr lang="en-US" dirty="0" err="1">
                <a:latin typeface="Arial"/>
                <a:cs typeface="Arial"/>
              </a:rPr>
              <a:t>giao</a:t>
            </a:r>
            <a:r>
              <a:rPr lang="en-US" dirty="0">
                <a:latin typeface="Arial"/>
                <a:cs typeface="Arial"/>
              </a:rPr>
              <a:t> </a:t>
            </a:r>
            <a:r>
              <a:rPr lang="en-US" dirty="0" err="1">
                <a:latin typeface="Arial"/>
                <a:cs typeface="Arial"/>
              </a:rPr>
              <a:t>diện</a:t>
            </a:r>
            <a:endParaRPr lang="vi-VN" dirty="0" err="1">
              <a:latin typeface="Arial"/>
              <a:cs typeface="Arial"/>
            </a:endParaRPr>
          </a:p>
          <a:p>
            <a:pPr>
              <a:spcBef>
                <a:spcPts val="0"/>
              </a:spcBef>
              <a:spcAft>
                <a:spcPts val="0"/>
              </a:spcAft>
            </a:pPr>
            <a:r>
              <a:rPr lang="en-US" dirty="0" err="1">
                <a:latin typeface="Arial"/>
                <a:cs typeface="Arial"/>
              </a:rPr>
              <a:t>Tạo</a:t>
            </a:r>
            <a:r>
              <a:rPr lang="en-US" dirty="0">
                <a:latin typeface="Arial"/>
                <a:cs typeface="Arial"/>
              </a:rPr>
              <a:t> </a:t>
            </a:r>
            <a:r>
              <a:rPr lang="en-US" dirty="0" err="1">
                <a:latin typeface="Arial"/>
                <a:cs typeface="Arial"/>
              </a:rPr>
              <a:t>điều</a:t>
            </a:r>
            <a:r>
              <a:rPr lang="en-US" dirty="0">
                <a:latin typeface="Arial"/>
                <a:cs typeface="Arial"/>
              </a:rPr>
              <a:t> </a:t>
            </a:r>
            <a:r>
              <a:rPr lang="en-US" dirty="0" err="1">
                <a:latin typeface="Arial"/>
                <a:cs typeface="Arial"/>
              </a:rPr>
              <a:t>kiện</a:t>
            </a:r>
            <a:r>
              <a:rPr lang="en-US" dirty="0">
                <a:latin typeface="Arial"/>
                <a:cs typeface="Arial"/>
              </a:rPr>
              <a:t> </a:t>
            </a:r>
            <a:r>
              <a:rPr lang="en-US" dirty="0" err="1">
                <a:latin typeface="Arial"/>
                <a:cs typeface="Arial"/>
              </a:rPr>
              <a:t>cho</a:t>
            </a:r>
            <a:r>
              <a:rPr lang="en-US" dirty="0">
                <a:latin typeface="Arial"/>
                <a:cs typeface="Arial"/>
              </a:rPr>
              <a:t> </a:t>
            </a:r>
            <a:r>
              <a:rPr lang="en-US" dirty="0" err="1">
                <a:latin typeface="Arial"/>
                <a:cs typeface="Arial"/>
              </a:rPr>
              <a:t>kỹ</a:t>
            </a:r>
            <a:r>
              <a:rPr lang="en-US" dirty="0">
                <a:latin typeface="Arial"/>
                <a:cs typeface="Arial"/>
              </a:rPr>
              <a:t> </a:t>
            </a:r>
            <a:r>
              <a:rPr lang="en-US" dirty="0" err="1">
                <a:latin typeface="Arial"/>
                <a:cs typeface="Arial"/>
              </a:rPr>
              <a:t>thuật</a:t>
            </a:r>
            <a:r>
              <a:rPr lang="en-US" dirty="0">
                <a:latin typeface="Arial"/>
                <a:cs typeface="Arial"/>
              </a:rPr>
              <a:t> </a:t>
            </a:r>
            <a:r>
              <a:rPr lang="en-US" dirty="0" err="1">
                <a:latin typeface="Arial"/>
                <a:cs typeface="Arial"/>
              </a:rPr>
              <a:t>mô-đun</a:t>
            </a:r>
            <a:endParaRPr lang="vi-VN" dirty="0" err="1">
              <a:latin typeface="Arial"/>
              <a:cs typeface="Arial"/>
            </a:endParaRPr>
          </a:p>
          <a:p>
            <a:pPr>
              <a:spcBef>
                <a:spcPts val="0"/>
              </a:spcBef>
              <a:spcAft>
                <a:spcPts val="0"/>
              </a:spcAft>
            </a:pPr>
            <a:r>
              <a:rPr lang="en-US" err="1">
                <a:latin typeface="Arial"/>
                <a:cs typeface="Arial"/>
              </a:rPr>
              <a:t>Đảm</a:t>
            </a:r>
            <a:r>
              <a:rPr lang="en-US" dirty="0">
                <a:latin typeface="Arial"/>
                <a:cs typeface="Arial"/>
              </a:rPr>
              <a:t> </a:t>
            </a:r>
            <a:r>
              <a:rPr lang="en-US" err="1">
                <a:latin typeface="Arial"/>
                <a:cs typeface="Arial"/>
              </a:rPr>
              <a:t>bảo</a:t>
            </a:r>
            <a:r>
              <a:rPr lang="en-US" dirty="0">
                <a:latin typeface="Arial"/>
                <a:cs typeface="Arial"/>
              </a:rPr>
              <a:t> </a:t>
            </a:r>
            <a:r>
              <a:rPr lang="en-US" err="1">
                <a:latin typeface="Arial"/>
                <a:cs typeface="Arial"/>
              </a:rPr>
              <a:t>công</a:t>
            </a:r>
            <a:r>
              <a:rPr lang="en-US" dirty="0">
                <a:latin typeface="Arial"/>
                <a:cs typeface="Arial"/>
              </a:rPr>
              <a:t> </a:t>
            </a:r>
            <a:r>
              <a:rPr lang="en-US" err="1">
                <a:latin typeface="Arial"/>
                <a:cs typeface="Arial"/>
              </a:rPr>
              <a:t>nghệ</a:t>
            </a:r>
            <a:r>
              <a:rPr lang="en-US" dirty="0">
                <a:latin typeface="Arial"/>
                <a:cs typeface="Arial"/>
              </a:rPr>
              <a:t> </a:t>
            </a:r>
            <a:r>
              <a:rPr lang="en-US" err="1">
                <a:latin typeface="Arial"/>
                <a:cs typeface="Arial"/>
              </a:rPr>
              <a:t>tương</a:t>
            </a:r>
            <a:r>
              <a:rPr lang="en-US" dirty="0">
                <a:latin typeface="Arial"/>
                <a:cs typeface="Arial"/>
              </a:rPr>
              <a:t> </a:t>
            </a:r>
            <a:r>
              <a:rPr lang="en-US" err="1">
                <a:latin typeface="Arial"/>
                <a:cs typeface="Arial"/>
              </a:rPr>
              <a:t>tác</a:t>
            </a:r>
            <a:endParaRPr lang="vi-VN" err="1">
              <a:cs typeface="Arial" panose="020B0604020202020204" pitchFamily="34" charset="0"/>
            </a:endParaRPr>
          </a:p>
          <a:p>
            <a:pPr>
              <a:spcBef>
                <a:spcPts val="0"/>
              </a:spcBef>
              <a:spcAft>
                <a:spcPts val="0"/>
              </a:spcAft>
            </a:pPr>
            <a:r>
              <a:rPr lang="en-US" dirty="0">
                <a:latin typeface="Arial"/>
                <a:cs typeface="Arial"/>
              </a:rPr>
              <a:t>Tăng </a:t>
            </a:r>
            <a:r>
              <a:rPr lang="en-US" dirty="0" err="1">
                <a:latin typeface="Arial"/>
                <a:cs typeface="Arial"/>
              </a:rPr>
              <a:t>tốc</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tiến</a:t>
            </a:r>
            <a:r>
              <a:rPr lang="en-US" dirty="0">
                <a:latin typeface="Arial"/>
                <a:cs typeface="Arial"/>
              </a:rPr>
              <a:t> </a:t>
            </a:r>
            <a:r>
              <a:rPr lang="en-US" dirty="0" err="1">
                <a:latin typeface="Arial"/>
                <a:cs typeface="Arial"/>
              </a:rPr>
              <a:t>hóa</a:t>
            </a:r>
            <a:endParaRPr lang="vi-VN" dirty="0" err="1">
              <a:latin typeface="Arial"/>
              <a:cs typeface="Arial"/>
            </a:endParaRPr>
          </a:p>
          <a:p>
            <a:r>
              <a:rPr lang="en-US" dirty="0" err="1">
                <a:latin typeface="Arial"/>
                <a:cs typeface="Arial"/>
              </a:rPr>
              <a:t>Đơn</a:t>
            </a:r>
            <a:r>
              <a:rPr lang="en-US" dirty="0">
                <a:latin typeface="Arial"/>
                <a:cs typeface="Arial"/>
              </a:rPr>
              <a:t> </a:t>
            </a:r>
            <a:r>
              <a:rPr lang="en-US" dirty="0" err="1">
                <a:latin typeface="Arial"/>
                <a:cs typeface="Arial"/>
              </a:rPr>
              <a:t>giản</a:t>
            </a:r>
            <a:r>
              <a:rPr lang="en-US" dirty="0">
                <a:latin typeface="Arial"/>
                <a:cs typeface="Arial"/>
              </a:rPr>
              <a:t> </a:t>
            </a:r>
            <a:r>
              <a:rPr lang="en-US" dirty="0" err="1">
                <a:latin typeface="Arial"/>
                <a:cs typeface="Arial"/>
              </a:rPr>
              <a:t>hóa</a:t>
            </a:r>
            <a:r>
              <a:rPr lang="en-US" dirty="0">
                <a:latin typeface="Arial"/>
                <a:cs typeface="Arial"/>
              </a:rPr>
              <a:t> </a:t>
            </a:r>
            <a:r>
              <a:rPr lang="en-US" dirty="0" err="1">
                <a:latin typeface="Arial"/>
                <a:cs typeface="Arial"/>
              </a:rPr>
              <a:t>việc</a:t>
            </a:r>
            <a:r>
              <a:rPr lang="en-US" dirty="0">
                <a:latin typeface="Arial"/>
                <a:cs typeface="Arial"/>
              </a:rPr>
              <a:t> </a:t>
            </a:r>
            <a:r>
              <a:rPr lang="en-US" dirty="0" err="1">
                <a:latin typeface="Arial"/>
                <a:cs typeface="Arial"/>
              </a:rPr>
              <a:t>dạy</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học</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10</a:t>
            </a:fld>
            <a:endParaRPr lang="en-US" altLang="en-US"/>
          </a:p>
        </p:txBody>
      </p:sp>
    </p:spTree>
    <p:extLst>
      <p:ext uri="{BB962C8B-B14F-4D97-AF65-F5344CB8AC3E}">
        <p14:creationId xmlns:p14="http://schemas.microsoft.com/office/powerpoint/2010/main" val="313406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Lớp</a:t>
            </a:r>
            <a:r>
              <a:rPr lang="en-US">
                <a:latin typeface="Arial"/>
                <a:cs typeface="Arial"/>
              </a:rPr>
              <a:t> </a:t>
            </a:r>
            <a:r>
              <a:rPr lang="en-US" err="1">
                <a:latin typeface="Arial"/>
                <a:cs typeface="Arial"/>
              </a:rPr>
              <a:t>ứng</a:t>
            </a:r>
            <a:r>
              <a:rPr lang="en-US">
                <a:latin typeface="Arial"/>
                <a:cs typeface="Arial"/>
              </a:rPr>
              <a:t> </a:t>
            </a:r>
            <a:r>
              <a:rPr lang="en-US" err="1">
                <a:latin typeface="Arial"/>
                <a:cs typeface="Arial"/>
              </a:rPr>
              <a:t>dụng</a:t>
            </a:r>
            <a:r>
              <a:rPr lang="en-US">
                <a:latin typeface="Arial"/>
                <a:cs typeface="Arial"/>
              </a:rPr>
              <a:t> (Lớp trên): </a:t>
            </a:r>
            <a:endParaRPr lang="vi-VN"/>
          </a:p>
          <a:p>
            <a:pPr>
              <a:spcBef>
                <a:spcPts val="0"/>
              </a:spcBef>
              <a:spcAft>
                <a:spcPts val="0"/>
              </a:spcAft>
            </a:pPr>
            <a:r>
              <a:rPr lang="en-US" dirty="0">
                <a:latin typeface="Arial"/>
                <a:cs typeface="Arial"/>
              </a:rPr>
              <a:t> </a:t>
            </a:r>
            <a:endParaRPr lang="vi-VN">
              <a:latin typeface="Arial"/>
              <a:cs typeface="Arial"/>
            </a:endParaRPr>
          </a:p>
          <a:p>
            <a:pPr>
              <a:spcBef>
                <a:spcPts val="0"/>
              </a:spcBef>
              <a:spcAft>
                <a:spcPts val="0"/>
              </a:spcAft>
            </a:pPr>
            <a:r>
              <a:rPr lang="en-US" dirty="0">
                <a:latin typeface="Arial"/>
                <a:cs typeface="Arial"/>
              </a:rPr>
              <a:t>Quy </a:t>
            </a:r>
            <a:r>
              <a:rPr lang="en-US" dirty="0" err="1">
                <a:latin typeface="Arial"/>
                <a:cs typeface="Arial"/>
              </a:rPr>
              <a:t>trình</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đến</a:t>
            </a:r>
            <a:r>
              <a:rPr lang="en-US" dirty="0">
                <a:latin typeface="Arial"/>
                <a:cs typeface="Arial"/>
              </a:rPr>
              <a:t> </a:t>
            </a:r>
            <a:r>
              <a:rPr lang="en-US" dirty="0" err="1">
                <a:latin typeface="Arial"/>
                <a:cs typeface="Arial"/>
              </a:rPr>
              <a:t>ứng</a:t>
            </a:r>
            <a:r>
              <a:rPr lang="en-US" dirty="0">
                <a:latin typeface="Arial"/>
                <a:cs typeface="Arial"/>
              </a:rPr>
              <a:t> </a:t>
            </a:r>
            <a:r>
              <a:rPr lang="en-US" dirty="0" err="1">
                <a:latin typeface="Arial"/>
                <a:cs typeface="Arial"/>
              </a:rPr>
              <a:t>dụng</a:t>
            </a:r>
            <a:endParaRPr lang="vi-VN">
              <a:latin typeface="Arial"/>
              <a:cs typeface="Arial"/>
            </a:endParaRPr>
          </a:p>
          <a:p>
            <a:pPr>
              <a:spcBef>
                <a:spcPts val="0"/>
              </a:spcBef>
              <a:spcAft>
                <a:spcPts val="0"/>
              </a:spcAft>
            </a:pPr>
            <a:r>
              <a:rPr lang="en-US" dirty="0" err="1">
                <a:latin typeface="Arial"/>
                <a:cs typeface="Arial"/>
              </a:rPr>
              <a:t>Biểu</a:t>
            </a:r>
            <a:r>
              <a:rPr lang="en-US" dirty="0">
                <a:latin typeface="Arial"/>
                <a:cs typeface="Arial"/>
              </a:rPr>
              <a:t> </a:t>
            </a:r>
            <a:r>
              <a:rPr lang="en-US" dirty="0" err="1">
                <a:latin typeface="Arial"/>
                <a:cs typeface="Arial"/>
              </a:rPr>
              <a:t>diễn</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endParaRPr lang="vi-VN" dirty="0" err="1">
              <a:latin typeface="Arial"/>
              <a:cs typeface="Arial"/>
            </a:endParaRPr>
          </a:p>
          <a:p>
            <a:r>
              <a:rPr lang="en-US" dirty="0" err="1">
                <a:latin typeface="Arial"/>
                <a:cs typeface="Arial"/>
              </a:rPr>
              <a:t>Truyền</a:t>
            </a:r>
            <a:r>
              <a:rPr lang="en-US" dirty="0">
                <a:latin typeface="Arial"/>
                <a:cs typeface="Arial"/>
              </a:rPr>
              <a:t> </a:t>
            </a:r>
            <a:r>
              <a:rPr lang="en-US" dirty="0" err="1">
                <a:latin typeface="Arial"/>
                <a:cs typeface="Arial"/>
              </a:rPr>
              <a:t>thông</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máy</a:t>
            </a:r>
            <a:r>
              <a:rPr lang="en-US" dirty="0">
                <a:latin typeface="Arial"/>
                <a:cs typeface="Arial"/>
              </a:rPr>
              <a:t> </a:t>
            </a:r>
            <a:r>
              <a:rPr lang="en-US" dirty="0" err="1">
                <a:latin typeface="Arial"/>
                <a:cs typeface="Arial"/>
              </a:rPr>
              <a:t>chủ</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11</a:t>
            </a:fld>
            <a:endParaRPr lang="en-US" altLang="en-US"/>
          </a:p>
        </p:txBody>
      </p:sp>
    </p:spTree>
    <p:extLst>
      <p:ext uri="{BB962C8B-B14F-4D97-AF65-F5344CB8AC3E}">
        <p14:creationId xmlns:p14="http://schemas.microsoft.com/office/powerpoint/2010/main" val="359028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đầu</a:t>
            </a:r>
            <a:r>
              <a:rPr lang="en-US">
                <a:latin typeface="Arial"/>
                <a:cs typeface="Arial"/>
              </a:rPr>
              <a:t> cuối: </a:t>
            </a:r>
            <a:endParaRPr lang="vi-VN"/>
          </a:p>
          <a:p>
            <a:pPr>
              <a:spcBef>
                <a:spcPts val="0"/>
              </a:spcBef>
              <a:spcAft>
                <a:spcPts val="0"/>
              </a:spcAft>
            </a:pPr>
            <a:r>
              <a:rPr lang="en-US" dirty="0">
                <a:latin typeface="Arial"/>
                <a:cs typeface="Arial"/>
              </a:rPr>
              <a:t> </a:t>
            </a:r>
            <a:endParaRPr lang="vi-VN" dirty="0">
              <a:latin typeface="Arial"/>
              <a:cs typeface="Arial"/>
            </a:endParaRPr>
          </a:p>
          <a:p>
            <a:pPr>
              <a:spcBef>
                <a:spcPts val="0"/>
              </a:spcBef>
              <a:spcAft>
                <a:spcPts val="0"/>
              </a:spcAft>
            </a:pPr>
            <a:r>
              <a:rPr lang="en-US" err="1">
                <a:latin typeface="Arial"/>
                <a:cs typeface="Arial"/>
              </a:rPr>
              <a:t>Xử</a:t>
            </a:r>
            <a:r>
              <a:rPr lang="en-US">
                <a:latin typeface="Arial"/>
                <a:cs typeface="Arial"/>
              </a:rPr>
              <a:t> </a:t>
            </a:r>
            <a:r>
              <a:rPr lang="en-US" err="1">
                <a:latin typeface="Arial"/>
                <a:cs typeface="Arial"/>
              </a:rPr>
              <a:t>lý</a:t>
            </a:r>
            <a:r>
              <a:rPr lang="en-US">
                <a:latin typeface="Arial"/>
                <a:cs typeface="Arial"/>
              </a:rPr>
              <a:t> </a:t>
            </a:r>
            <a:r>
              <a:rPr lang="en-US" err="1">
                <a:latin typeface="Arial"/>
                <a:cs typeface="Arial"/>
              </a:rPr>
              <a:t>các</a:t>
            </a:r>
            <a:r>
              <a:rPr lang="en-US">
                <a:latin typeface="Arial"/>
                <a:cs typeface="Arial"/>
              </a:rPr>
              <a:t> vấn đề vận chuyển giữa các máy chủ</a:t>
            </a:r>
            <a:endParaRPr lang="vi-VN">
              <a:latin typeface="Arial"/>
              <a:cs typeface="Arial"/>
            </a:endParaRPr>
          </a:p>
          <a:p>
            <a:pPr>
              <a:spcBef>
                <a:spcPts val="0"/>
              </a:spcBef>
              <a:spcAft>
                <a:spcPts val="0"/>
              </a:spcAft>
            </a:pPr>
            <a:r>
              <a:rPr lang="en-US" dirty="0" err="1">
                <a:latin typeface="Arial"/>
                <a:cs typeface="Arial"/>
              </a:rPr>
              <a:t>Đảm</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độ</a:t>
            </a:r>
            <a:r>
              <a:rPr lang="en-US" dirty="0">
                <a:latin typeface="Arial"/>
                <a:cs typeface="Arial"/>
              </a:rPr>
              <a:t> tin </a:t>
            </a:r>
            <a:r>
              <a:rPr lang="en-US" dirty="0" err="1">
                <a:latin typeface="Arial"/>
                <a:cs typeface="Arial"/>
              </a:rPr>
              <a:t>cậy</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tải</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endParaRPr lang="vi-VN" dirty="0" err="1">
              <a:latin typeface="Arial"/>
              <a:cs typeface="Arial"/>
            </a:endParaRPr>
          </a:p>
          <a:p>
            <a:pPr>
              <a:spcBef>
                <a:spcPts val="0"/>
              </a:spcBef>
              <a:spcAft>
                <a:spcPts val="0"/>
              </a:spcAft>
            </a:pPr>
            <a:r>
              <a:rPr lang="en-US" dirty="0" err="1">
                <a:latin typeface="Arial"/>
                <a:cs typeface="Arial"/>
              </a:rPr>
              <a:t>Thiết</a:t>
            </a:r>
            <a:r>
              <a:rPr lang="en-US" dirty="0">
                <a:latin typeface="Arial"/>
                <a:cs typeface="Arial"/>
              </a:rPr>
              <a:t> </a:t>
            </a:r>
            <a:r>
              <a:rPr lang="en-US" dirty="0" err="1">
                <a:latin typeface="Arial"/>
                <a:cs typeface="Arial"/>
              </a:rPr>
              <a:t>lập</a:t>
            </a:r>
            <a:r>
              <a:rPr lang="en-US" dirty="0">
                <a:latin typeface="Arial"/>
                <a:cs typeface="Arial"/>
              </a:rPr>
              <a:t>, </a:t>
            </a:r>
            <a:r>
              <a:rPr lang="en-US" dirty="0" err="1">
                <a:latin typeface="Arial"/>
                <a:cs typeface="Arial"/>
              </a:rPr>
              <a:t>duy</a:t>
            </a:r>
            <a:r>
              <a:rPr lang="en-US" dirty="0">
                <a:latin typeface="Arial"/>
                <a:cs typeface="Arial"/>
              </a:rPr>
              <a:t> </a:t>
            </a:r>
            <a:r>
              <a:rPr lang="en-US" dirty="0" err="1">
                <a:latin typeface="Arial"/>
                <a:cs typeface="Arial"/>
              </a:rPr>
              <a:t>trì</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chấm</a:t>
            </a:r>
            <a:r>
              <a:rPr lang="en-US" dirty="0">
                <a:latin typeface="Arial"/>
                <a:cs typeface="Arial"/>
              </a:rPr>
              <a:t> </a:t>
            </a:r>
            <a:r>
              <a:rPr lang="en-US" dirty="0" err="1">
                <a:latin typeface="Arial"/>
                <a:cs typeface="Arial"/>
              </a:rPr>
              <a:t>dứt</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ảo</a:t>
            </a:r>
            <a:r>
              <a:rPr lang="en-US" dirty="0">
                <a:latin typeface="Arial"/>
                <a:cs typeface="Arial"/>
              </a:rPr>
              <a:t> </a:t>
            </a:r>
            <a:endParaRPr lang="vi-VN"/>
          </a:p>
          <a:p>
            <a:pPr>
              <a:spcBef>
                <a:spcPts val="0"/>
              </a:spcBef>
              <a:spcAft>
                <a:spcPts val="0"/>
              </a:spcAft>
            </a:pPr>
            <a:r>
              <a:rPr lang="en-US" dirty="0">
                <a:latin typeface="Arial"/>
                <a:cs typeface="Arial"/>
              </a:rPr>
              <a:t>Cung </a:t>
            </a:r>
            <a:r>
              <a:rPr lang="en-US" dirty="0" err="1">
                <a:latin typeface="Arial"/>
                <a:cs typeface="Arial"/>
              </a:rPr>
              <a:t>cấp</a:t>
            </a:r>
            <a:r>
              <a:rPr lang="en-US" dirty="0">
                <a:latin typeface="Arial"/>
                <a:cs typeface="Arial"/>
              </a:rPr>
              <a:t> </a:t>
            </a:r>
            <a:r>
              <a:rPr lang="en-US" dirty="0" err="1">
                <a:latin typeface="Arial"/>
                <a:cs typeface="Arial"/>
              </a:rPr>
              <a:t>độ</a:t>
            </a:r>
            <a:r>
              <a:rPr lang="en-US" dirty="0">
                <a:latin typeface="Arial"/>
                <a:cs typeface="Arial"/>
              </a:rPr>
              <a:t> tin </a:t>
            </a:r>
            <a:r>
              <a:rPr lang="en-US" dirty="0" err="1">
                <a:latin typeface="Arial"/>
                <a:cs typeface="Arial"/>
              </a:rPr>
              <a:t>cậy</a:t>
            </a:r>
            <a:r>
              <a:rPr lang="en-US" dirty="0">
                <a:latin typeface="Arial"/>
                <a:cs typeface="Arial"/>
              </a:rPr>
              <a:t> </a:t>
            </a:r>
            <a:r>
              <a:rPr lang="en-US" dirty="0" err="1">
                <a:latin typeface="Arial"/>
                <a:cs typeface="Arial"/>
              </a:rPr>
              <a:t>thông</a:t>
            </a:r>
            <a:r>
              <a:rPr lang="en-US" dirty="0">
                <a:latin typeface="Arial"/>
                <a:cs typeface="Arial"/>
              </a:rPr>
              <a:t> qua </a:t>
            </a:r>
            <a:r>
              <a:rPr lang="en-US" dirty="0" err="1">
                <a:latin typeface="Arial"/>
                <a:cs typeface="Arial"/>
              </a:rPr>
              <a:t>việc</a:t>
            </a:r>
            <a:r>
              <a:rPr lang="en-US" dirty="0">
                <a:latin typeface="Arial"/>
                <a:cs typeface="Arial"/>
              </a:rPr>
              <a:t> </a:t>
            </a:r>
            <a:r>
              <a:rPr lang="en-US" dirty="0" err="1">
                <a:latin typeface="Arial"/>
                <a:cs typeface="Arial"/>
              </a:rPr>
              <a:t>phát</a:t>
            </a:r>
            <a:r>
              <a:rPr lang="en-US" dirty="0">
                <a:latin typeface="Arial"/>
                <a:cs typeface="Arial"/>
              </a:rPr>
              <a:t> </a:t>
            </a:r>
            <a:r>
              <a:rPr lang="en-US" dirty="0" err="1">
                <a:latin typeface="Arial"/>
                <a:cs typeface="Arial"/>
              </a:rPr>
              <a:t>hiện</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phục</a:t>
            </a:r>
            <a:r>
              <a:rPr lang="en-US" dirty="0">
                <a:latin typeface="Arial"/>
                <a:cs typeface="Arial"/>
              </a:rPr>
              <a:t> </a:t>
            </a:r>
            <a:r>
              <a:rPr lang="en-US" dirty="0" err="1">
                <a:latin typeface="Arial"/>
                <a:cs typeface="Arial"/>
              </a:rPr>
              <a:t>hồi</a:t>
            </a:r>
            <a:r>
              <a:rPr lang="en-US" dirty="0">
                <a:latin typeface="Arial"/>
                <a:cs typeface="Arial"/>
              </a:rPr>
              <a:t> </a:t>
            </a:r>
            <a:r>
              <a:rPr lang="en-US" dirty="0" err="1">
                <a:latin typeface="Arial"/>
                <a:cs typeface="Arial"/>
              </a:rPr>
              <a:t>lỗi</a:t>
            </a:r>
            <a:endParaRPr lang="vi-VN" dirty="0" err="1">
              <a:latin typeface="Arial"/>
              <a:cs typeface="Arial"/>
            </a:endParaRPr>
          </a:p>
          <a:p>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luồng</a:t>
            </a:r>
            <a:r>
              <a:rPr lang="en-US" dirty="0">
                <a:latin typeface="Arial"/>
                <a:cs typeface="Arial"/>
              </a:rPr>
              <a:t> </a:t>
            </a:r>
            <a:r>
              <a:rPr lang="en-US" dirty="0" err="1">
                <a:latin typeface="Arial"/>
                <a:cs typeface="Arial"/>
              </a:rPr>
              <a:t>thông</a:t>
            </a:r>
            <a:r>
              <a:rPr lang="en-US" dirty="0">
                <a:latin typeface="Arial"/>
                <a:cs typeface="Arial"/>
              </a:rPr>
              <a:t> tin</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12</a:t>
            </a:fld>
            <a:endParaRPr lang="en-US" altLang="en-US"/>
          </a:p>
        </p:txBody>
      </p:sp>
    </p:spTree>
    <p:extLst>
      <p:ext uri="{BB962C8B-B14F-4D97-AF65-F5344CB8AC3E}">
        <p14:creationId xmlns:p14="http://schemas.microsoft.com/office/powerpoint/2010/main" val="2531314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a:latin typeface="Arial"/>
                <a:cs typeface="Arial"/>
              </a:rPr>
              <a:t>Cung </a:t>
            </a:r>
            <a:r>
              <a:rPr lang="en-US" err="1">
                <a:latin typeface="Arial"/>
                <a:cs typeface="Arial"/>
              </a:rPr>
              <a:t>cấp</a:t>
            </a:r>
            <a:r>
              <a:rPr lang="en-US">
                <a:latin typeface="Arial"/>
                <a:cs typeface="Arial"/>
              </a:rPr>
              <a:t> </a:t>
            </a:r>
            <a:r>
              <a:rPr lang="en-US" err="1">
                <a:latin typeface="Arial"/>
                <a:cs typeface="Arial"/>
              </a:rPr>
              <a:t>dữ</a:t>
            </a:r>
            <a:r>
              <a:rPr lang="en-US">
                <a:latin typeface="Arial"/>
                <a:cs typeface="Arial"/>
              </a:rPr>
              <a:t> liệu: </a:t>
            </a:r>
            <a:endParaRPr lang="vi-VN"/>
          </a:p>
          <a:p>
            <a:pPr>
              <a:spcBef>
                <a:spcPts val="0"/>
              </a:spcBef>
              <a:spcAft>
                <a:spcPts val="0"/>
              </a:spcAft>
            </a:pPr>
            <a:r>
              <a:rPr lang="en-US" dirty="0">
                <a:latin typeface="Arial"/>
                <a:cs typeface="Arial"/>
              </a:rPr>
              <a:t> </a:t>
            </a:r>
            <a:endParaRPr lang="vi-VN" dirty="0">
              <a:latin typeface="Arial"/>
              <a:cs typeface="Arial"/>
            </a:endParaRPr>
          </a:p>
          <a:p>
            <a:pPr>
              <a:spcBef>
                <a:spcPts val="0"/>
              </a:spcBef>
              <a:spcAft>
                <a:spcPts val="0"/>
              </a:spcAft>
            </a:pPr>
            <a:r>
              <a:rPr lang="en-US">
                <a:latin typeface="Arial"/>
                <a:cs typeface="Arial"/>
              </a:rPr>
              <a:t>Cung </a:t>
            </a:r>
            <a:r>
              <a:rPr lang="en-US" err="1">
                <a:latin typeface="Arial"/>
                <a:cs typeface="Arial"/>
              </a:rPr>
              <a:t>cấp</a:t>
            </a:r>
            <a:r>
              <a:rPr lang="en-US">
                <a:latin typeface="Arial"/>
                <a:cs typeface="Arial"/>
              </a:rPr>
              <a:t> </a:t>
            </a:r>
            <a:r>
              <a:rPr lang="en-US" err="1">
                <a:latin typeface="Arial"/>
                <a:cs typeface="Arial"/>
              </a:rPr>
              <a:t>kết</a:t>
            </a:r>
            <a:r>
              <a:rPr lang="en-US">
                <a:latin typeface="Arial"/>
                <a:cs typeface="Arial"/>
              </a:rPr>
              <a:t> nối và lựa chọn đường dẫn giữa hai hệ thống máy chủ</a:t>
            </a:r>
            <a:endParaRPr lang="vi-VN">
              <a:latin typeface="Arial"/>
              <a:cs typeface="Arial"/>
            </a:endParaRPr>
          </a:p>
          <a:p>
            <a:pPr>
              <a:spcBef>
                <a:spcPts val="0"/>
              </a:spcBef>
              <a:spcAft>
                <a:spcPts val="0"/>
              </a:spcAft>
            </a:pPr>
            <a:r>
              <a:rPr lang="en-US" dirty="0">
                <a:latin typeface="Arial"/>
                <a:cs typeface="Arial"/>
              </a:rPr>
              <a:t>Định </a:t>
            </a:r>
            <a:r>
              <a:rPr lang="en-US" dirty="0" err="1">
                <a:latin typeface="Arial"/>
                <a:cs typeface="Arial"/>
              </a:rPr>
              <a:t>tuyến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gói</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endParaRPr lang="vi-VN" dirty="0" err="1">
              <a:latin typeface="Arial"/>
              <a:cs typeface="Arial"/>
            </a:endParaRPr>
          </a:p>
          <a:p>
            <a:pPr>
              <a:spcBef>
                <a:spcPts val="0"/>
              </a:spcBef>
              <a:spcAft>
                <a:spcPts val="0"/>
              </a:spcAft>
            </a:pPr>
            <a:r>
              <a:rPr lang="en-US" dirty="0" err="1">
                <a:latin typeface="Arial"/>
                <a:cs typeface="Arial"/>
              </a:rPr>
              <a:t>Chọn</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dẫn</a:t>
            </a:r>
            <a:r>
              <a:rPr lang="en-US" dirty="0">
                <a:latin typeface="Arial"/>
                <a:cs typeface="Arial"/>
              </a:rPr>
              <a:t> </a:t>
            </a:r>
            <a:r>
              <a:rPr lang="en-US" dirty="0" err="1">
                <a:latin typeface="Arial"/>
                <a:cs typeface="Arial"/>
              </a:rPr>
              <a:t>tốt</a:t>
            </a:r>
            <a:r>
              <a:rPr lang="en-US" dirty="0">
                <a:latin typeface="Arial"/>
                <a:cs typeface="Arial"/>
              </a:rPr>
              <a:t> </a:t>
            </a:r>
            <a:r>
              <a:rPr lang="en-US" dirty="0" err="1">
                <a:latin typeface="Arial"/>
                <a:cs typeface="Arial"/>
              </a:rPr>
              <a:t>nhất</a:t>
            </a:r>
            <a:r>
              <a:rPr lang="en-US" dirty="0">
                <a:latin typeface="Arial"/>
                <a:cs typeface="Arial"/>
              </a:rPr>
              <a:t> </a:t>
            </a:r>
            <a:r>
              <a:rPr lang="en-US" dirty="0" err="1">
                <a:latin typeface="Arial"/>
                <a:cs typeface="Arial"/>
              </a:rPr>
              <a:t>để</a:t>
            </a:r>
            <a:r>
              <a:rPr lang="en-US" dirty="0">
                <a:latin typeface="Arial"/>
                <a:cs typeface="Arial"/>
              </a:rPr>
              <a:t> </a:t>
            </a:r>
            <a:r>
              <a:rPr lang="en-US" dirty="0" err="1">
                <a:latin typeface="Arial"/>
                <a:cs typeface="Arial"/>
              </a:rPr>
              <a:t>phân</a:t>
            </a:r>
            <a:r>
              <a:rPr lang="en-US" dirty="0">
                <a:latin typeface="Arial"/>
                <a:cs typeface="Arial"/>
              </a:rPr>
              <a:t> </a:t>
            </a:r>
            <a:r>
              <a:rPr lang="en-US" dirty="0" err="1">
                <a:latin typeface="Arial"/>
                <a:cs typeface="Arial"/>
              </a:rPr>
              <a:t>phối</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endParaRPr lang="vi-VN" dirty="0" err="1">
              <a:latin typeface="Arial"/>
              <a:cs typeface="Arial"/>
            </a:endParaRPr>
          </a:p>
          <a:p>
            <a:pPr>
              <a:spcBef>
                <a:spcPts val="0"/>
              </a:spcBef>
              <a:spcAft>
                <a:spcPts val="0"/>
              </a:spcAft>
            </a:pPr>
            <a:r>
              <a:rPr lang="en-US" dirty="0" err="1"/>
              <a:t>Lớp</a:t>
            </a:r>
            <a:r>
              <a:rPr lang="en-US" dirty="0"/>
              <a:t> </a:t>
            </a:r>
            <a:r>
              <a:rPr lang="en-US" dirty="0" err="1"/>
              <a:t>Mạng</a:t>
            </a:r>
            <a:r>
              <a:rPr lang="en-US" dirty="0"/>
              <a:t> </a:t>
            </a:r>
            <a:r>
              <a:rPr lang="en-US" dirty="0" err="1"/>
              <a:t>ưu</a:t>
            </a:r>
            <a:r>
              <a:rPr lang="en-US" dirty="0"/>
              <a:t> </a:t>
            </a:r>
            <a:r>
              <a:rPr lang="en-US" dirty="0" err="1"/>
              <a:t>tiên</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Chất</a:t>
            </a:r>
            <a:r>
              <a:rPr lang="en-US" dirty="0"/>
              <a:t> </a:t>
            </a:r>
            <a:r>
              <a:rPr lang="en-US" dirty="0" err="1"/>
              <a:t>lượng</a:t>
            </a:r>
            <a:r>
              <a:rPr lang="en-US" dirty="0"/>
              <a:t> </a:t>
            </a:r>
            <a:r>
              <a:rPr lang="en-US" dirty="0" err="1"/>
              <a:t>dịch</a:t>
            </a:r>
            <a:r>
              <a:rPr lang="en-US" dirty="0"/>
              <a:t> </a:t>
            </a:r>
            <a:r>
              <a:rPr lang="en-US" dirty="0" err="1"/>
              <a:t>vụ</a:t>
            </a:r>
            <a:r>
              <a:rPr lang="en-US" dirty="0"/>
              <a:t> (QoS) </a:t>
            </a:r>
            <a:endParaRPr lang="vi-VN" dirty="0"/>
          </a:p>
          <a:p>
            <a:pPr>
              <a:spcBef>
                <a:spcPts val="0"/>
              </a:spcBef>
              <a:spcAft>
                <a:spcPts val="0"/>
              </a:spcAft>
            </a:pPr>
            <a:r>
              <a:rPr lang="en-US" dirty="0">
                <a:latin typeface="Arial"/>
                <a:cs typeface="Arial"/>
              </a:rPr>
              <a:t> </a:t>
            </a:r>
            <a:endParaRPr lang="vi-VN" dirty="0">
              <a:latin typeface="Arial"/>
              <a:cs typeface="Arial"/>
            </a:endParaRPr>
          </a:p>
          <a:p>
            <a:r>
              <a:rPr lang="en-US" dirty="0">
                <a:latin typeface="Arial"/>
                <a:cs typeface="Arial"/>
              </a:rPr>
              <a:t> </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13</a:t>
            </a:fld>
            <a:endParaRPr lang="en-US" altLang="en-US"/>
          </a:p>
        </p:txBody>
      </p:sp>
    </p:spTree>
    <p:extLst>
      <p:ext uri="{BB962C8B-B14F-4D97-AF65-F5344CB8AC3E}">
        <p14:creationId xmlns:p14="http://schemas.microsoft.com/office/powerpoint/2010/main" val="1911962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Truy</a:t>
            </a:r>
            <a:r>
              <a:rPr lang="en-US">
                <a:latin typeface="Arial"/>
                <a:cs typeface="Arial"/>
              </a:rPr>
              <a:t> </a:t>
            </a:r>
            <a:r>
              <a:rPr lang="en-US" err="1">
                <a:latin typeface="Arial"/>
                <a:cs typeface="Arial"/>
              </a:rPr>
              <a:t>cập</a:t>
            </a:r>
            <a:r>
              <a:rPr lang="en-US">
                <a:latin typeface="Arial"/>
                <a:cs typeface="Arial"/>
              </a:rPr>
              <a:t> </a:t>
            </a:r>
            <a:r>
              <a:rPr lang="en-US" err="1">
                <a:latin typeface="Arial"/>
                <a:cs typeface="Arial"/>
              </a:rPr>
              <a:t>vào</a:t>
            </a:r>
            <a:r>
              <a:rPr lang="en-US">
                <a:latin typeface="Arial"/>
                <a:cs typeface="Arial"/>
              </a:rPr>
              <a:t> phương tiện truyền thông: </a:t>
            </a:r>
            <a:endParaRPr lang="vi-VN"/>
          </a:p>
          <a:p>
            <a:pPr>
              <a:spcBef>
                <a:spcPts val="0"/>
              </a:spcBef>
              <a:spcAft>
                <a:spcPts val="0"/>
              </a:spcAft>
            </a:pPr>
            <a:r>
              <a:rPr lang="en-US" dirty="0">
                <a:latin typeface="Arial"/>
                <a:cs typeface="Arial"/>
              </a:rPr>
              <a:t> </a:t>
            </a:r>
            <a:endParaRPr lang="vi-VN" dirty="0">
              <a:latin typeface="Arial"/>
              <a:cs typeface="Arial"/>
            </a:endParaRPr>
          </a:p>
          <a:p>
            <a:pPr>
              <a:spcBef>
                <a:spcPts val="0"/>
              </a:spcBef>
              <a:spcAft>
                <a:spcPts val="0"/>
              </a:spcAft>
            </a:pPr>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dạng</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để</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quyền</a:t>
            </a:r>
            <a:r>
              <a:rPr lang="en-US" dirty="0">
                <a:latin typeface="Arial"/>
                <a:cs typeface="Arial"/>
              </a:rPr>
              <a:t> </a:t>
            </a:r>
            <a:r>
              <a:rPr lang="en-US" dirty="0" err="1">
                <a:latin typeface="Arial"/>
                <a:cs typeface="Arial"/>
              </a:rPr>
              <a:t>truy</a:t>
            </a:r>
            <a:r>
              <a:rPr lang="en-US" dirty="0">
                <a:latin typeface="Arial"/>
                <a:cs typeface="Arial"/>
              </a:rPr>
              <a:t> </a:t>
            </a:r>
            <a:r>
              <a:rPr lang="en-US" dirty="0" err="1">
                <a:latin typeface="Arial"/>
                <a:cs typeface="Arial"/>
              </a:rPr>
              <a:t>cập</a:t>
            </a:r>
            <a:r>
              <a:rPr lang="en-US" dirty="0">
                <a:latin typeface="Arial"/>
                <a:cs typeface="Arial"/>
              </a:rPr>
              <a:t> </a:t>
            </a:r>
            <a:r>
              <a:rPr lang="en-US" dirty="0" err="1">
                <a:latin typeface="Arial"/>
                <a:cs typeface="Arial"/>
              </a:rPr>
              <a:t>vào</a:t>
            </a:r>
            <a:r>
              <a:rPr lang="en-US" dirty="0">
                <a:latin typeface="Arial"/>
                <a:cs typeface="Arial"/>
              </a:rPr>
              <a:t> </a:t>
            </a:r>
            <a:r>
              <a:rPr lang="en-US" dirty="0" err="1">
                <a:latin typeface="Arial"/>
                <a:cs typeface="Arial"/>
              </a:rPr>
              <a:t>mạng</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14</a:t>
            </a:fld>
            <a:endParaRPr lang="en-US" altLang="en-US"/>
          </a:p>
        </p:txBody>
      </p:sp>
    </p:spTree>
    <p:extLst>
      <p:ext uri="{BB962C8B-B14F-4D97-AF65-F5344CB8AC3E}">
        <p14:creationId xmlns:p14="http://schemas.microsoft.com/office/powerpoint/2010/main" val="2654758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Truyền</a:t>
            </a:r>
            <a:r>
              <a:rPr lang="en-US">
                <a:latin typeface="Arial"/>
                <a:cs typeface="Arial"/>
              </a:rPr>
              <a:t> </a:t>
            </a:r>
            <a:r>
              <a:rPr lang="en-US" err="1">
                <a:latin typeface="Arial"/>
                <a:cs typeface="Arial"/>
              </a:rPr>
              <a:t>nhị</a:t>
            </a:r>
            <a:r>
              <a:rPr lang="en-US">
                <a:latin typeface="Arial"/>
                <a:cs typeface="Arial"/>
              </a:rPr>
              <a:t> </a:t>
            </a:r>
            <a:r>
              <a:rPr lang="en-US" err="1">
                <a:latin typeface="Arial"/>
                <a:cs typeface="Arial"/>
              </a:rPr>
              <a:t>phân</a:t>
            </a:r>
            <a:r>
              <a:rPr lang="en-US">
                <a:latin typeface="Arial"/>
                <a:cs typeface="Arial"/>
              </a:rPr>
              <a:t>: </a:t>
            </a:r>
            <a:endParaRPr lang="vi-VN"/>
          </a:p>
          <a:p>
            <a:pPr>
              <a:spcBef>
                <a:spcPts val="0"/>
              </a:spcBef>
              <a:spcAft>
                <a:spcPts val="0"/>
              </a:spcAft>
            </a:pPr>
            <a:r>
              <a:rPr lang="en-US" dirty="0">
                <a:latin typeface="Arial"/>
                <a:cs typeface="Arial"/>
              </a:rPr>
              <a:t> </a:t>
            </a:r>
            <a:endParaRPr lang="vi-VN">
              <a:latin typeface="Arial"/>
              <a:cs typeface="Arial"/>
            </a:endParaRPr>
          </a:p>
          <a:p>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thông</a:t>
            </a:r>
            <a:r>
              <a:rPr lang="en-US" dirty="0">
                <a:latin typeface="Arial"/>
                <a:cs typeface="Arial"/>
              </a:rPr>
              <a:t> </a:t>
            </a:r>
            <a:r>
              <a:rPr lang="en-US" dirty="0" err="1">
                <a:latin typeface="Arial"/>
                <a:cs typeface="Arial"/>
              </a:rPr>
              <a:t>số</a:t>
            </a:r>
            <a:r>
              <a:rPr lang="en-US" dirty="0">
                <a:latin typeface="Arial"/>
                <a:cs typeface="Arial"/>
              </a:rPr>
              <a:t> </a:t>
            </a:r>
            <a:r>
              <a:rPr lang="en-US" dirty="0" err="1">
                <a:latin typeface="Arial"/>
                <a:cs typeface="Arial"/>
              </a:rPr>
              <a:t>kỹ</a:t>
            </a:r>
            <a:r>
              <a:rPr lang="en-US" dirty="0">
                <a:latin typeface="Arial"/>
                <a:cs typeface="Arial"/>
              </a:rPr>
              <a:t> </a:t>
            </a:r>
            <a:r>
              <a:rPr lang="en-US" dirty="0" err="1">
                <a:latin typeface="Arial"/>
                <a:cs typeface="Arial"/>
              </a:rPr>
              <a:t>thuật</a:t>
            </a:r>
            <a:r>
              <a:rPr lang="en-US" dirty="0">
                <a:latin typeface="Arial"/>
                <a:cs typeface="Arial"/>
              </a:rPr>
              <a:t> </a:t>
            </a:r>
            <a:r>
              <a:rPr lang="en-US" dirty="0" err="1">
                <a:latin typeface="Arial"/>
                <a:cs typeface="Arial"/>
              </a:rPr>
              <a:t>về</a:t>
            </a:r>
            <a:r>
              <a:rPr lang="en-US" dirty="0">
                <a:latin typeface="Arial"/>
                <a:cs typeface="Arial"/>
              </a:rPr>
              <a:t> </a:t>
            </a:r>
            <a:r>
              <a:rPr lang="en-US" dirty="0" err="1">
                <a:latin typeface="Arial"/>
                <a:cs typeface="Arial"/>
              </a:rPr>
              <a:t>điện</a:t>
            </a:r>
            <a:r>
              <a:rPr lang="en-US" dirty="0">
                <a:latin typeface="Arial"/>
                <a:cs typeface="Arial"/>
              </a:rPr>
              <a:t>, </a:t>
            </a:r>
            <a:r>
              <a:rPr lang="en-US" dirty="0" err="1">
                <a:latin typeface="Arial"/>
                <a:cs typeface="Arial"/>
              </a:rPr>
              <a:t>cơ</a:t>
            </a:r>
            <a:r>
              <a:rPr lang="en-US" dirty="0">
                <a:latin typeface="Arial"/>
                <a:cs typeface="Arial"/>
              </a:rPr>
              <a:t>, </a:t>
            </a:r>
            <a:r>
              <a:rPr lang="en-US" dirty="0" err="1">
                <a:latin typeface="Arial"/>
                <a:cs typeface="Arial"/>
              </a:rPr>
              <a:t>thủ</a:t>
            </a:r>
            <a:r>
              <a:rPr lang="en-US" dirty="0">
                <a:latin typeface="Arial"/>
                <a:cs typeface="Arial"/>
              </a:rPr>
              <a:t> </a:t>
            </a:r>
            <a:r>
              <a:rPr lang="en-US" dirty="0" err="1">
                <a:latin typeface="Arial"/>
                <a:cs typeface="Arial"/>
              </a:rPr>
              <a:t>tục</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chức</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để</a:t>
            </a:r>
            <a:r>
              <a:rPr lang="en-US" dirty="0">
                <a:latin typeface="Arial"/>
                <a:cs typeface="Arial"/>
              </a:rPr>
              <a:t> </a:t>
            </a:r>
            <a:r>
              <a:rPr lang="en-US" dirty="0" err="1">
                <a:latin typeface="Arial"/>
                <a:cs typeface="Arial"/>
              </a:rPr>
              <a:t>kích</a:t>
            </a:r>
            <a:r>
              <a:rPr lang="en-US" dirty="0">
                <a:latin typeface="Arial"/>
                <a:cs typeface="Arial"/>
              </a:rPr>
              <a:t> </a:t>
            </a:r>
            <a:r>
              <a:rPr lang="en-US" dirty="0" err="1">
                <a:latin typeface="Arial"/>
                <a:cs typeface="Arial"/>
              </a:rPr>
              <a:t>hoạt</a:t>
            </a:r>
            <a:r>
              <a:rPr lang="en-US" dirty="0">
                <a:latin typeface="Arial"/>
                <a:cs typeface="Arial"/>
              </a:rPr>
              <a:t>, </a:t>
            </a:r>
            <a:r>
              <a:rPr lang="en-US" dirty="0" err="1">
                <a:latin typeface="Arial"/>
                <a:cs typeface="Arial"/>
              </a:rPr>
              <a:t>duy</a:t>
            </a:r>
            <a:r>
              <a:rPr lang="en-US" dirty="0">
                <a:latin typeface="Arial"/>
                <a:cs typeface="Arial"/>
              </a:rPr>
              <a:t> </a:t>
            </a:r>
            <a:r>
              <a:rPr lang="en-US" dirty="0" err="1">
                <a:latin typeface="Arial"/>
                <a:cs typeface="Arial"/>
              </a:rPr>
              <a:t>trì</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hủy</a:t>
            </a:r>
            <a:r>
              <a:rPr lang="en-US" dirty="0">
                <a:latin typeface="Arial"/>
                <a:cs typeface="Arial"/>
              </a:rPr>
              <a:t> </a:t>
            </a:r>
            <a:r>
              <a:rPr lang="en-US" dirty="0" err="1">
                <a:latin typeface="Arial"/>
                <a:cs typeface="Arial"/>
              </a:rPr>
              <a:t>kích</a:t>
            </a:r>
            <a:r>
              <a:rPr lang="en-US" dirty="0">
                <a:latin typeface="Arial"/>
                <a:cs typeface="Arial"/>
              </a:rPr>
              <a:t> </a:t>
            </a:r>
            <a:r>
              <a:rPr lang="en-US" dirty="0" err="1">
                <a:latin typeface="Arial"/>
                <a:cs typeface="Arial"/>
              </a:rPr>
              <a:t>hoạt</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15</a:t>
            </a:fld>
            <a:endParaRPr lang="en-US" altLang="en-US"/>
          </a:p>
        </p:txBody>
      </p:sp>
    </p:spTree>
    <p:extLst>
      <p:ext uri="{BB962C8B-B14F-4D97-AF65-F5344CB8AC3E}">
        <p14:creationId xmlns:p14="http://schemas.microsoft.com/office/powerpoint/2010/main" val="3456623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dirty="0" err="1">
                <a:latin typeface="Arial"/>
                <a:cs typeface="Arial"/>
              </a:rPr>
              <a:t>có</a:t>
            </a:r>
            <a:r>
              <a:rPr lang="en-US" dirty="0">
                <a:latin typeface="Arial"/>
                <a:cs typeface="Arial"/>
              </a:rPr>
              <a:t> 4 </a:t>
            </a:r>
            <a:r>
              <a:rPr lang="en-US" dirty="0" err="1">
                <a:latin typeface="Arial"/>
                <a:cs typeface="Arial"/>
              </a:rPr>
              <a:t>cách</a:t>
            </a:r>
            <a:r>
              <a:rPr lang="en-US" dirty="0">
                <a:latin typeface="Arial"/>
                <a:cs typeface="Arial"/>
              </a:rPr>
              <a:t> </a:t>
            </a:r>
            <a:r>
              <a:rPr lang="en-US" dirty="0" err="1">
                <a:latin typeface="Arial"/>
                <a:cs typeface="Arial"/>
              </a:rPr>
              <a:t>dể</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dẫn</a:t>
            </a:r>
            <a:r>
              <a:rPr lang="en-US" dirty="0">
                <a:latin typeface="Arial"/>
                <a:cs typeface="Arial"/>
              </a:rPr>
              <a:t> </a:t>
            </a:r>
            <a:r>
              <a:rPr lang="en-US" dirty="0" err="1">
                <a:latin typeface="Arial"/>
                <a:cs typeface="Arial"/>
              </a:rPr>
              <a:t>mạng</a:t>
            </a:r>
            <a:r>
              <a:rPr lang="en-US" dirty="0">
                <a:latin typeface="Arial"/>
                <a:cs typeface="Arial"/>
              </a:rPr>
              <a:t>;</a:t>
            </a:r>
          </a:p>
          <a:p>
            <a:pPr>
              <a:spcBef>
                <a:spcPts val="0"/>
              </a:spcBef>
              <a:spcAft>
                <a:spcPts val="0"/>
              </a:spcAft>
            </a:pPr>
            <a:r>
              <a:rPr lang="en-US" dirty="0" err="1">
                <a:latin typeface="Arial"/>
                <a:cs typeface="Arial"/>
              </a:rPr>
              <a:t>sử</a:t>
            </a:r>
            <a:r>
              <a:rPr lang="en-US" dirty="0">
                <a:latin typeface="Arial"/>
                <a:cs typeface="Arial"/>
              </a:rPr>
              <a:t> </a:t>
            </a:r>
            <a:r>
              <a:rPr lang="en-US" dirty="0" err="1">
                <a:latin typeface="Arial"/>
                <a:cs typeface="Arial"/>
              </a:rPr>
              <a:t>dụng</a:t>
            </a:r>
            <a:r>
              <a:rPr lang="en-US" dirty="0">
                <a:latin typeface="Arial"/>
                <a:cs typeface="Arial"/>
              </a:rPr>
              <a:t> </a:t>
            </a:r>
            <a:r>
              <a:rPr lang="en-US" dirty="0" err="1">
                <a:latin typeface="Arial"/>
                <a:cs typeface="Arial"/>
              </a:rPr>
              <a:t>dây</a:t>
            </a:r>
            <a:r>
              <a:rPr lang="en-US" dirty="0">
                <a:latin typeface="Arial"/>
                <a:cs typeface="Arial"/>
              </a:rPr>
              <a:t> </a:t>
            </a:r>
            <a:r>
              <a:rPr lang="en-US" dirty="0" err="1">
                <a:latin typeface="Arial"/>
                <a:cs typeface="Arial"/>
              </a:rPr>
              <a:t>dẫn</a:t>
            </a:r>
            <a:r>
              <a:rPr lang="en-US" dirty="0">
                <a:latin typeface="Arial"/>
                <a:cs typeface="Arial"/>
              </a:rPr>
              <a:t>: (3 </a:t>
            </a:r>
            <a:r>
              <a:rPr lang="en-US" dirty="0" err="1">
                <a:latin typeface="Arial"/>
                <a:cs typeface="Arial"/>
              </a:rPr>
              <a:t>cách</a:t>
            </a:r>
            <a:r>
              <a:rPr lang="en-US" dirty="0">
                <a:latin typeface="Arial"/>
                <a:cs typeface="Arial"/>
              </a:rPr>
              <a:t>)</a:t>
            </a:r>
          </a:p>
          <a:p>
            <a:pPr>
              <a:spcBef>
                <a:spcPts val="0"/>
              </a:spcBef>
              <a:spcAft>
                <a:spcPts val="0"/>
              </a:spcAft>
            </a:pPr>
            <a:r>
              <a:rPr lang="en-US" dirty="0" err="1">
                <a:latin typeface="Arial"/>
                <a:cs typeface="Arial"/>
              </a:rPr>
              <a:t>cáp</a:t>
            </a:r>
            <a:r>
              <a:rPr lang="en-US" dirty="0">
                <a:latin typeface="Arial"/>
                <a:cs typeface="Arial"/>
              </a:rPr>
              <a:t> </a:t>
            </a:r>
            <a:r>
              <a:rPr lang="en-US" dirty="0" err="1">
                <a:latin typeface="Arial"/>
                <a:cs typeface="Arial"/>
              </a:rPr>
              <a:t>đồng</a:t>
            </a:r>
            <a:r>
              <a:rPr lang="en-US" dirty="0">
                <a:latin typeface="Arial"/>
                <a:cs typeface="Arial"/>
              </a:rPr>
              <a:t> </a:t>
            </a:r>
            <a:r>
              <a:rPr lang="en-US" dirty="0" err="1">
                <a:latin typeface="Arial"/>
                <a:cs typeface="Arial"/>
              </a:rPr>
              <a:t>xoắn</a:t>
            </a:r>
            <a:r>
              <a:rPr lang="en-US" dirty="0">
                <a:latin typeface="Arial"/>
                <a:cs typeface="Arial"/>
              </a:rPr>
              <a:t> </a:t>
            </a:r>
            <a:r>
              <a:rPr lang="en-US" dirty="0" err="1">
                <a:latin typeface="Arial"/>
                <a:cs typeface="Arial"/>
              </a:rPr>
              <a:t>cặp</a:t>
            </a:r>
            <a:r>
              <a:rPr lang="en-US" dirty="0">
                <a:latin typeface="Arial"/>
                <a:cs typeface="Arial"/>
              </a:rPr>
              <a:t> : </a:t>
            </a:r>
            <a:r>
              <a:rPr lang="en-US" dirty="0" err="1">
                <a:latin typeface="Arial"/>
                <a:cs typeface="Arial"/>
              </a:rPr>
              <a:t>có</a:t>
            </a:r>
            <a:r>
              <a:rPr lang="en-US" dirty="0">
                <a:latin typeface="Arial"/>
                <a:cs typeface="Arial"/>
              </a:rPr>
              <a:t> </a:t>
            </a:r>
            <a:r>
              <a:rPr lang="en-US" dirty="0" err="1">
                <a:latin typeface="Arial"/>
                <a:cs typeface="Arial"/>
              </a:rPr>
              <a:t>giao</a:t>
            </a:r>
            <a:r>
              <a:rPr lang="en-US" dirty="0">
                <a:latin typeface="Arial"/>
                <a:cs typeface="Arial"/>
              </a:rPr>
              <a:t> </a:t>
            </a:r>
            <a:r>
              <a:rPr lang="en-US" dirty="0" err="1">
                <a:latin typeface="Arial"/>
                <a:cs typeface="Arial"/>
              </a:rPr>
              <a:t>diện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là</a:t>
            </a:r>
            <a:r>
              <a:rPr lang="en-US" dirty="0">
                <a:latin typeface="Arial"/>
                <a:cs typeface="Arial"/>
              </a:rPr>
              <a:t> RJ-45 connector</a:t>
            </a:r>
            <a:endParaRPr lang="vi-VN" dirty="0">
              <a:latin typeface="Arial"/>
              <a:cs typeface="Arial"/>
            </a:endParaRPr>
          </a:p>
          <a:p>
            <a:pPr>
              <a:spcBef>
                <a:spcPts val="0"/>
              </a:spcBef>
              <a:spcAft>
                <a:spcPts val="0"/>
              </a:spcAft>
            </a:pPr>
            <a:r>
              <a:rPr lang="en-US" dirty="0" err="1">
                <a:latin typeface="Arial"/>
                <a:cs typeface="Arial"/>
              </a:rPr>
              <a:t>cáp</a:t>
            </a:r>
            <a:r>
              <a:rPr lang="en-US" dirty="0">
                <a:latin typeface="Arial"/>
                <a:cs typeface="Arial"/>
              </a:rPr>
              <a:t> BNC </a:t>
            </a:r>
            <a:r>
              <a:rPr lang="en-US" dirty="0" err="1">
                <a:latin typeface="Arial"/>
                <a:cs typeface="Arial"/>
              </a:rPr>
              <a:t>đồng</a:t>
            </a:r>
            <a:r>
              <a:rPr lang="en-US" dirty="0">
                <a:latin typeface="Arial"/>
                <a:cs typeface="Arial"/>
              </a:rPr>
              <a:t> </a:t>
            </a:r>
            <a:r>
              <a:rPr lang="en-US" dirty="0" err="1">
                <a:latin typeface="Arial"/>
                <a:cs typeface="Arial"/>
              </a:rPr>
              <a:t>trục</a:t>
            </a:r>
            <a:r>
              <a:rPr lang="en-US" dirty="0">
                <a:latin typeface="Arial"/>
                <a:cs typeface="Arial"/>
              </a:rPr>
              <a:t> : </a:t>
            </a:r>
            <a:r>
              <a:rPr lang="en-US" dirty="0" err="1">
                <a:latin typeface="Arial"/>
                <a:cs typeface="Arial"/>
              </a:rPr>
              <a:t>có</a:t>
            </a:r>
            <a:r>
              <a:rPr lang="en-US" dirty="0">
                <a:latin typeface="Arial"/>
                <a:cs typeface="Arial"/>
              </a:rPr>
              <a:t> </a:t>
            </a:r>
            <a:r>
              <a:rPr lang="en-US" dirty="0" err="1">
                <a:latin typeface="Arial"/>
                <a:cs typeface="Arial"/>
              </a:rPr>
              <a:t>giao</a:t>
            </a:r>
            <a:r>
              <a:rPr lang="en-US" dirty="0">
                <a:latin typeface="Arial"/>
                <a:cs typeface="Arial"/>
              </a:rPr>
              <a:t> </a:t>
            </a:r>
            <a:r>
              <a:rPr lang="en-US" dirty="0" err="1">
                <a:latin typeface="Arial"/>
                <a:cs typeface="Arial"/>
              </a:rPr>
              <a:t>diện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là</a:t>
            </a:r>
            <a:r>
              <a:rPr lang="en-US" dirty="0">
                <a:latin typeface="Arial"/>
                <a:cs typeface="Arial"/>
              </a:rPr>
              <a:t> BNC connector </a:t>
            </a:r>
            <a:endParaRPr lang="vi-VN" dirty="0"/>
          </a:p>
          <a:p>
            <a:r>
              <a:rPr lang="en-US" dirty="0" err="1"/>
              <a:t>cáp</a:t>
            </a:r>
            <a:r>
              <a:rPr lang="en-US" dirty="0"/>
              <a:t> </a:t>
            </a:r>
            <a:r>
              <a:rPr lang="en-US" dirty="0" err="1"/>
              <a:t>quang</a:t>
            </a:r>
            <a:r>
              <a:rPr lang="en-US" dirty="0"/>
              <a:t>:  </a:t>
            </a:r>
            <a:r>
              <a:rPr lang="en-US" dirty="0" err="1"/>
              <a:t>có</a:t>
            </a:r>
            <a:r>
              <a:rPr lang="en-US" dirty="0"/>
              <a:t> </a:t>
            </a:r>
            <a:r>
              <a:rPr lang="en-US" dirty="0" err="1"/>
              <a:t>giao</a:t>
            </a:r>
            <a:r>
              <a:rPr lang="en-US" dirty="0"/>
              <a:t> </a:t>
            </a:r>
            <a:r>
              <a:rPr lang="en-US" dirty="0" err="1"/>
              <a:t>diện</a:t>
            </a:r>
            <a:r>
              <a:rPr lang="en-US" dirty="0"/>
              <a:t> </a:t>
            </a:r>
            <a:r>
              <a:rPr lang="en-US" dirty="0" err="1"/>
              <a:t>kết</a:t>
            </a:r>
            <a:r>
              <a:rPr lang="en-US" dirty="0"/>
              <a:t> </a:t>
            </a:r>
            <a:r>
              <a:rPr lang="en-US" dirty="0" err="1"/>
              <a:t>nối</a:t>
            </a:r>
            <a:r>
              <a:rPr lang="en-US" dirty="0"/>
              <a:t> </a:t>
            </a:r>
            <a:r>
              <a:rPr lang="en-US" dirty="0" err="1"/>
              <a:t>là</a:t>
            </a:r>
            <a:r>
              <a:rPr lang="en-US" dirty="0"/>
              <a:t> SC connector</a:t>
            </a:r>
            <a:endParaRPr lang="vi-VN" dirty="0"/>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16</a:t>
            </a:fld>
            <a:endParaRPr lang="en-US" altLang="en-US"/>
          </a:p>
        </p:txBody>
      </p:sp>
    </p:spTree>
    <p:extLst>
      <p:ext uri="{BB962C8B-B14F-4D97-AF65-F5344CB8AC3E}">
        <p14:creationId xmlns:p14="http://schemas.microsoft.com/office/powerpoint/2010/main" val="3153194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dirty="0">
                <a:latin typeface="Arial"/>
                <a:cs typeface="Arial"/>
              </a:rPr>
              <a:t> </a:t>
            </a:r>
            <a:endParaRPr lang="vi-VN">
              <a:latin typeface="Arial"/>
              <a:cs typeface="Arial"/>
            </a:endParaRPr>
          </a:p>
          <a:p>
            <a:r>
              <a:rPr lang="en-US" dirty="0" err="1">
                <a:latin typeface="Arial"/>
                <a:cs typeface="Arial"/>
              </a:rPr>
              <a:t>mạng</a:t>
            </a:r>
            <a:r>
              <a:rPr lang="en-US" dirty="0">
                <a:latin typeface="Arial"/>
                <a:cs typeface="Arial"/>
              </a:rPr>
              <a:t> </a:t>
            </a:r>
            <a:r>
              <a:rPr lang="en-US" dirty="0" err="1">
                <a:latin typeface="Arial"/>
                <a:cs typeface="Arial"/>
              </a:rPr>
              <a:t>không</a:t>
            </a:r>
            <a:r>
              <a:rPr lang="en-US" dirty="0">
                <a:latin typeface="Arial"/>
                <a:cs typeface="Arial"/>
              </a:rPr>
              <a:t> </a:t>
            </a:r>
            <a:r>
              <a:rPr lang="en-US" dirty="0" err="1">
                <a:latin typeface="Arial"/>
                <a:cs typeface="Arial"/>
              </a:rPr>
              <a:t>dây</a:t>
            </a:r>
            <a:r>
              <a:rPr lang="en-US" dirty="0">
                <a:latin typeface="Arial"/>
                <a:cs typeface="Arial"/>
              </a:rPr>
              <a:t>: wireless ; </a:t>
            </a:r>
            <a:r>
              <a:rPr lang="en-US" dirty="0" err="1">
                <a:latin typeface="Arial"/>
                <a:cs typeface="Arial"/>
              </a:rPr>
              <a:t>khác</a:t>
            </a:r>
            <a:r>
              <a:rPr lang="en-US" dirty="0">
                <a:latin typeface="Arial"/>
                <a:cs typeface="Arial"/>
              </a:rPr>
              <a:t> so </a:t>
            </a:r>
            <a:r>
              <a:rPr lang="en-US" dirty="0" err="1">
                <a:latin typeface="Arial"/>
                <a:cs typeface="Arial"/>
              </a:rPr>
              <a:t>với</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dây</a:t>
            </a:r>
            <a:r>
              <a:rPr lang="en-US" dirty="0">
                <a:latin typeface="Arial"/>
                <a:cs typeface="Arial"/>
              </a:rPr>
              <a:t> ở slide </a:t>
            </a:r>
            <a:r>
              <a:rPr lang="en-US" dirty="0" err="1">
                <a:latin typeface="Arial"/>
                <a:cs typeface="Arial"/>
              </a:rPr>
              <a:t>trên</a:t>
            </a:r>
            <a:r>
              <a:rPr lang="en-US" dirty="0">
                <a:latin typeface="Arial"/>
                <a:cs typeface="Arial"/>
              </a:rPr>
              <a:t> </a:t>
            </a:r>
            <a:endParaRPr lang="vi-VN" dirty="0"/>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17</a:t>
            </a:fld>
            <a:endParaRPr lang="en-US" altLang="en-US"/>
          </a:p>
        </p:txBody>
      </p:sp>
    </p:spTree>
    <p:extLst>
      <p:ext uri="{BB962C8B-B14F-4D97-AF65-F5344CB8AC3E}">
        <p14:creationId xmlns:p14="http://schemas.microsoft.com/office/powerpoint/2010/main" val="1132273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bảng</a:t>
            </a:r>
            <a:r>
              <a:rPr lang="en-US" dirty="0">
                <a:latin typeface="Arial"/>
                <a:cs typeface="Arial"/>
              </a:rPr>
              <a:t> </a:t>
            </a:r>
            <a:r>
              <a:rPr lang="en-US" dirty="0" err="1">
                <a:latin typeface="Arial"/>
                <a:cs typeface="Arial"/>
              </a:rPr>
              <a:t>tổng</a:t>
            </a:r>
            <a:r>
              <a:rPr lang="en-US" dirty="0">
                <a:latin typeface="Arial"/>
                <a:cs typeface="Arial"/>
              </a:rPr>
              <a:t> </a:t>
            </a:r>
            <a:r>
              <a:rPr lang="en-US" dirty="0" err="1">
                <a:latin typeface="Arial"/>
                <a:cs typeface="Arial"/>
              </a:rPr>
              <a:t>hơp</a:t>
            </a:r>
            <a:r>
              <a:rPr lang="en-US" dirty="0">
                <a:latin typeface="Arial"/>
                <a:cs typeface="Arial"/>
              </a:rPr>
              <a:t> 4 </a:t>
            </a:r>
            <a:r>
              <a:rPr lang="en-US" dirty="0" err="1">
                <a:latin typeface="Arial"/>
                <a:cs typeface="Arial"/>
              </a:rPr>
              <a:t>loại</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dẫn</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về</a:t>
            </a:r>
            <a:r>
              <a:rPr lang="en-US" dirty="0">
                <a:latin typeface="Arial"/>
                <a:cs typeface="Arial"/>
              </a:rPr>
              <a:t> </a:t>
            </a:r>
            <a:r>
              <a:rPr lang="en-US" dirty="0" err="1">
                <a:latin typeface="Arial"/>
                <a:cs typeface="Arial"/>
              </a:rPr>
              <a:t>tốc</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khoảng</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giá</a:t>
            </a:r>
            <a:r>
              <a:rPr lang="en-US" dirty="0">
                <a:latin typeface="Arial"/>
                <a:cs typeface="Arial"/>
              </a:rPr>
              <a:t> </a:t>
            </a:r>
            <a:r>
              <a:rPr lang="en-US" dirty="0" err="1">
                <a:latin typeface="Arial"/>
                <a:cs typeface="Arial"/>
              </a:rPr>
              <a:t>cả</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18</a:t>
            </a:fld>
            <a:endParaRPr lang="en-US" altLang="en-US"/>
          </a:p>
        </p:txBody>
      </p:sp>
    </p:spTree>
    <p:extLst>
      <p:ext uri="{BB962C8B-B14F-4D97-AF65-F5344CB8AC3E}">
        <p14:creationId xmlns:p14="http://schemas.microsoft.com/office/powerpoint/2010/main" val="338735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Hub (</a:t>
            </a:r>
            <a:r>
              <a:rPr lang="en-US" dirty="0" err="1">
                <a:latin typeface="Arial"/>
                <a:cs typeface="Arial"/>
              </a:rPr>
              <a:t>bộ</a:t>
            </a:r>
            <a:r>
              <a:rPr lang="en-US" dirty="0">
                <a:latin typeface="Arial"/>
                <a:cs typeface="Arial"/>
              </a:rPr>
              <a:t> </a:t>
            </a:r>
            <a:r>
              <a:rPr lang="en-US" dirty="0" err="1">
                <a:latin typeface="Arial"/>
                <a:cs typeface="Arial"/>
              </a:rPr>
              <a:t>tập</a:t>
            </a:r>
            <a:r>
              <a:rPr lang="en-US" dirty="0">
                <a:latin typeface="Arial"/>
                <a:cs typeface="Arial"/>
              </a:rPr>
              <a:t> </a:t>
            </a:r>
            <a:r>
              <a:rPr lang="en-US" dirty="0" err="1">
                <a:latin typeface="Arial"/>
                <a:cs typeface="Arial"/>
              </a:rPr>
              <a:t>trung</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a:t>
            </a:r>
            <a:r>
              <a:rPr lang="en-US" dirty="0" err="1">
                <a:latin typeface="Arial"/>
                <a:cs typeface="Arial"/>
              </a:rPr>
              <a:t>lặp</a:t>
            </a:r>
            <a:r>
              <a:rPr lang="en-US" dirty="0">
                <a:latin typeface="Arial"/>
                <a:cs typeface="Arial"/>
              </a:rPr>
              <a:t> </a:t>
            </a:r>
            <a:r>
              <a:rPr lang="en-US" dirty="0" err="1">
                <a:latin typeface="Arial"/>
                <a:cs typeface="Arial"/>
              </a:rPr>
              <a:t>lại</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tín</a:t>
            </a:r>
            <a:r>
              <a:rPr lang="en-US" dirty="0">
                <a:latin typeface="Arial"/>
                <a:cs typeface="Arial"/>
              </a:rPr>
              <a:t> </a:t>
            </a:r>
            <a:r>
              <a:rPr lang="en-US" dirty="0" err="1">
                <a:latin typeface="Arial"/>
                <a:cs typeface="Arial"/>
              </a:rPr>
              <a:t>hiệu</a:t>
            </a:r>
            <a:r>
              <a:rPr lang="en-US" dirty="0">
                <a:latin typeface="Arial"/>
                <a:cs typeface="Arial"/>
              </a:rPr>
              <a:t> </a:t>
            </a:r>
            <a:r>
              <a:rPr lang="en-US" dirty="0" err="1">
                <a:latin typeface="Arial"/>
                <a:cs typeface="Arial"/>
              </a:rPr>
              <a:t>mà</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nhận</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trên</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cổng</a:t>
            </a:r>
            <a:r>
              <a:rPr lang="en-US" dirty="0">
                <a:latin typeface="Arial"/>
                <a:cs typeface="Arial"/>
              </a:rPr>
              <a:t> </a:t>
            </a:r>
            <a:r>
              <a:rPr lang="en-US" dirty="0" err="1">
                <a:latin typeface="Arial"/>
                <a:cs typeface="Arial"/>
              </a:rPr>
              <a:t>tới</a:t>
            </a:r>
            <a:r>
              <a:rPr lang="en-US" dirty="0">
                <a:latin typeface="Arial"/>
                <a:cs typeface="Arial"/>
              </a:rPr>
              <a:t> </a:t>
            </a:r>
            <a:r>
              <a:rPr lang="en-US" dirty="0" err="1">
                <a:latin typeface="Arial"/>
                <a:cs typeface="Arial"/>
              </a:rPr>
              <a:t>tất</a:t>
            </a:r>
            <a:r>
              <a:rPr lang="en-US" dirty="0">
                <a:latin typeface="Arial"/>
                <a:cs typeface="Arial"/>
              </a:rPr>
              <a:t> </a:t>
            </a:r>
            <a:r>
              <a:rPr lang="en-US" dirty="0" err="1">
                <a:latin typeface="Arial"/>
                <a:cs typeface="Arial"/>
              </a:rPr>
              <a:t>cả</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cổng</a:t>
            </a:r>
            <a:r>
              <a:rPr lang="en-US" dirty="0">
                <a:latin typeface="Arial"/>
                <a:cs typeface="Arial"/>
              </a:rPr>
              <a:t> </a:t>
            </a:r>
            <a:r>
              <a:rPr lang="en-US" dirty="0" err="1">
                <a:latin typeface="Arial"/>
                <a:cs typeface="Arial"/>
              </a:rPr>
              <a:t>khác</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điểm</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trung</a:t>
            </a:r>
            <a:r>
              <a:rPr lang="en-US" dirty="0">
                <a:latin typeface="Arial"/>
                <a:cs typeface="Arial"/>
              </a:rPr>
              <a:t> </a:t>
            </a:r>
            <a:r>
              <a:rPr lang="en-US" dirty="0" err="1">
                <a:latin typeface="Arial"/>
                <a:cs typeface="Arial"/>
              </a:rPr>
              <a:t>tâm</a:t>
            </a:r>
            <a:r>
              <a:rPr lang="en-US" dirty="0">
                <a:latin typeface="Arial"/>
                <a:cs typeface="Arial"/>
              </a:rPr>
              <a:t> </a:t>
            </a:r>
            <a:r>
              <a:rPr lang="en-US" dirty="0" err="1">
                <a:latin typeface="Arial"/>
                <a:cs typeface="Arial"/>
              </a:rPr>
              <a:t>cho</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số</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a:t>
            </a:r>
            <a:r>
              <a:rPr lang="en-US" dirty="0" err="1">
                <a:latin typeface="Arial"/>
                <a:cs typeface="Arial"/>
              </a:rPr>
              <a:t>mạng</a:t>
            </a:r>
            <a:r>
              <a:rPr lang="en-US" dirty="0">
                <a:latin typeface="Arial"/>
                <a:cs typeface="Arial"/>
              </a:rPr>
              <a:t>.</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19</a:t>
            </a:fld>
            <a:endParaRPr lang="en-US" altLang="en-US"/>
          </a:p>
        </p:txBody>
      </p:sp>
    </p:spTree>
    <p:extLst>
      <p:ext uri="{BB962C8B-B14F-4D97-AF65-F5344CB8AC3E}">
        <p14:creationId xmlns:p14="http://schemas.microsoft.com/office/powerpoint/2010/main" val="1475739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Arial"/>
                <a:cs typeface="Arial"/>
              </a:rPr>
              <a:t>Mô </a:t>
            </a:r>
            <a:r>
              <a:rPr lang="en-US" err="1">
                <a:latin typeface="Arial"/>
                <a:cs typeface="Arial"/>
              </a:rPr>
              <a:t>tả</a:t>
            </a:r>
            <a:r>
              <a:rPr lang="en-US">
                <a:latin typeface="Arial"/>
                <a:cs typeface="Arial"/>
              </a:rPr>
              <a:t> </a:t>
            </a:r>
            <a:r>
              <a:rPr lang="en-US" err="1">
                <a:latin typeface="Arial"/>
                <a:cs typeface="Arial"/>
              </a:rPr>
              <a:t>chức</a:t>
            </a:r>
            <a:r>
              <a:rPr lang="en-US">
                <a:latin typeface="Arial"/>
                <a:cs typeface="Arial"/>
              </a:rPr>
              <a:t> năng và hoạt động của hub, switch và router </a:t>
            </a:r>
            <a:endParaRPr lang="vi-VN"/>
          </a:p>
          <a:p>
            <a:r>
              <a:rPr lang="en-US" dirty="0">
                <a:latin typeface="Arial"/>
                <a:cs typeface="Arial"/>
              </a:rPr>
              <a:t> </a:t>
            </a:r>
          </a:p>
          <a:p>
            <a:r>
              <a:rPr lang="en-US">
                <a:latin typeface="Arial"/>
                <a:cs typeface="Arial"/>
              </a:rPr>
              <a:t>Mô </a:t>
            </a:r>
            <a:r>
              <a:rPr lang="en-US" err="1">
                <a:latin typeface="Arial"/>
                <a:cs typeface="Arial"/>
              </a:rPr>
              <a:t>tả</a:t>
            </a:r>
            <a:r>
              <a:rPr lang="en-US">
                <a:latin typeface="Arial"/>
                <a:cs typeface="Arial"/>
              </a:rPr>
              <a:t> </a:t>
            </a:r>
            <a:r>
              <a:rPr lang="en-US" err="1">
                <a:latin typeface="Arial"/>
                <a:cs typeface="Arial"/>
              </a:rPr>
              <a:t>chức</a:t>
            </a:r>
            <a:r>
              <a:rPr lang="en-US">
                <a:latin typeface="Arial"/>
                <a:cs typeface="Arial"/>
              </a:rPr>
              <a:t> năng và hoạt động của tường lửa và cổng </a:t>
            </a:r>
            <a:endParaRPr lang="en-US">
              <a:cs typeface="Arial"/>
            </a:endParaRPr>
          </a:p>
          <a:p>
            <a:r>
              <a:rPr lang="en-US" dirty="0">
                <a:latin typeface="Arial"/>
                <a:cs typeface="Arial"/>
              </a:rPr>
              <a:t> </a:t>
            </a:r>
          </a:p>
          <a:p>
            <a:r>
              <a:rPr lang="en-US">
                <a:latin typeface="Arial"/>
                <a:cs typeface="Arial"/>
              </a:rPr>
              <a:t>Mô </a:t>
            </a:r>
            <a:r>
              <a:rPr lang="en-US" err="1">
                <a:latin typeface="Arial"/>
                <a:cs typeface="Arial"/>
              </a:rPr>
              <a:t>tả</a:t>
            </a:r>
            <a:r>
              <a:rPr lang="en-US">
                <a:latin typeface="Arial"/>
                <a:cs typeface="Arial"/>
              </a:rPr>
              <a:t> </a:t>
            </a:r>
            <a:r>
              <a:rPr lang="en-US" err="1">
                <a:latin typeface="Arial"/>
                <a:cs typeface="Arial"/>
              </a:rPr>
              <a:t>chức</a:t>
            </a:r>
            <a:r>
              <a:rPr lang="en-US">
                <a:latin typeface="Arial"/>
                <a:cs typeface="Arial"/>
              </a:rPr>
              <a:t> năng và hoạt động của chuyển mạch Layer 2, chuyển mạch Layer 3 và định tuyến </a:t>
            </a:r>
            <a:endParaRPr lang="en-US">
              <a:cs typeface="Arial"/>
            </a:endParaRPr>
          </a:p>
          <a:p>
            <a:r>
              <a:rPr lang="en-US" dirty="0">
                <a:latin typeface="Arial"/>
                <a:cs typeface="Arial"/>
              </a:rPr>
              <a:t> </a:t>
            </a:r>
          </a:p>
          <a:p>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mô</a:t>
            </a:r>
            <a:r>
              <a:rPr lang="en-US" dirty="0">
                <a:latin typeface="Arial"/>
                <a:cs typeface="Arial"/>
              </a:rPr>
              <a:t> </a:t>
            </a:r>
            <a:r>
              <a:rPr lang="en-US" dirty="0" err="1">
                <a:latin typeface="Arial"/>
                <a:cs typeface="Arial"/>
              </a:rPr>
              <a:t>hình</a:t>
            </a:r>
            <a:r>
              <a:rPr lang="en-US" dirty="0">
                <a:latin typeface="Arial"/>
                <a:cs typeface="Arial"/>
              </a:rPr>
              <a:t> OSI </a:t>
            </a:r>
            <a:endParaRPr lang="en-US" dirty="0">
              <a:cs typeface="Arial"/>
            </a:endParaRPr>
          </a:p>
          <a:p>
            <a:r>
              <a:rPr lang="en-US" dirty="0">
                <a:latin typeface="Arial"/>
                <a:cs typeface="Arial"/>
              </a:rPr>
              <a:t> </a:t>
            </a:r>
          </a:p>
          <a:p>
            <a:r>
              <a:rPr lang="en-US" dirty="0"/>
              <a:t>Mô </a:t>
            </a:r>
            <a:r>
              <a:rPr lang="en-US" dirty="0" err="1"/>
              <a:t>tả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mạng</a:t>
            </a:r>
            <a:r>
              <a:rPr lang="en-US" dirty="0"/>
              <a:t> LAN, MAN </a:t>
            </a:r>
            <a:r>
              <a:rPr lang="en-US" dirty="0" err="1"/>
              <a:t>và</a:t>
            </a:r>
            <a:r>
              <a:rPr lang="en-US" dirty="0"/>
              <a:t> WAN </a:t>
            </a:r>
          </a:p>
          <a:p>
            <a:r>
              <a:rPr lang="en-US" dirty="0">
                <a:latin typeface="Arial"/>
                <a:cs typeface="Arial"/>
              </a:rPr>
              <a:t> </a:t>
            </a:r>
          </a:p>
          <a:p>
            <a:r>
              <a:rPr lang="en-US" dirty="0" err="1"/>
              <a:t>Xác</a:t>
            </a:r>
            <a:r>
              <a:rPr lang="en-US" dirty="0"/>
              <a:t> </a:t>
            </a:r>
            <a:r>
              <a:rPr lang="en-US" dirty="0" err="1"/>
              <a:t>định</a:t>
            </a:r>
            <a:r>
              <a:rPr lang="en-US" dirty="0"/>
              <a:t> </a:t>
            </a:r>
            <a:r>
              <a:rPr lang="en-US" dirty="0" err="1"/>
              <a:t>các</a:t>
            </a:r>
            <a:r>
              <a:rPr lang="en-US" dirty="0"/>
              <a:t> </a:t>
            </a:r>
            <a:r>
              <a:rPr lang="en-US" dirty="0" err="1"/>
              <a:t>loại</a:t>
            </a:r>
            <a:r>
              <a:rPr lang="en-US" dirty="0"/>
              <a:t> </a:t>
            </a:r>
            <a:r>
              <a:rPr lang="en-US" dirty="0" err="1"/>
              <a:t>phương</a:t>
            </a:r>
            <a:r>
              <a:rPr lang="en-US" dirty="0"/>
              <a:t> </a:t>
            </a:r>
            <a:r>
              <a:rPr lang="en-US" dirty="0" err="1"/>
              <a:t>tiện</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cho</a:t>
            </a:r>
            <a:r>
              <a:rPr lang="en-US" dirty="0"/>
              <a:t> </a:t>
            </a:r>
            <a:r>
              <a:rPr lang="en-US" dirty="0" err="1"/>
              <a:t>kết</a:t>
            </a:r>
            <a:r>
              <a:rPr lang="en-US" dirty="0"/>
              <a:t> </a:t>
            </a:r>
            <a:r>
              <a:rPr lang="en-US" dirty="0" err="1"/>
              <a:t>nối</a:t>
            </a:r>
            <a:r>
              <a:rPr lang="en-US" dirty="0"/>
              <a:t> LAN </a:t>
            </a:r>
            <a:r>
              <a:rPr lang="en-US" dirty="0" err="1"/>
              <a:t>và</a:t>
            </a:r>
            <a:r>
              <a:rPr lang="en-US" dirty="0"/>
              <a:t> WAN </a:t>
            </a: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a:t>
            </a:fld>
            <a:endParaRPr lang="en-US" altLang="en-US"/>
          </a:p>
        </p:txBody>
      </p:sp>
    </p:spTree>
    <p:extLst>
      <p:ext uri="{BB962C8B-B14F-4D97-AF65-F5344CB8AC3E}">
        <p14:creationId xmlns:p14="http://schemas.microsoft.com/office/powerpoint/2010/main" val="201304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Calibri"/>
                <a:cs typeface="Calibri"/>
              </a:rPr>
              <a:t>card </a:t>
            </a:r>
            <a:r>
              <a:rPr lang="en-US" dirty="0" err="1">
                <a:latin typeface="Calibri"/>
                <a:cs typeface="Calibri"/>
              </a:rPr>
              <a:t>mạng</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tính</a:t>
            </a:r>
            <a:r>
              <a:rPr lang="en-US" dirty="0">
                <a:latin typeface="Calibri"/>
                <a:cs typeface="Calibri"/>
              </a:rPr>
              <a:t>, giao diện </a:t>
            </a:r>
            <a:r>
              <a:rPr lang="en-US" dirty="0" err="1">
                <a:latin typeface="Calibri"/>
                <a:cs typeface="Calibri"/>
              </a:rPr>
              <a:t>khe</a:t>
            </a:r>
            <a:r>
              <a:rPr lang="en-US" dirty="0">
                <a:latin typeface="Calibri"/>
                <a:cs typeface="Calibri"/>
              </a:rPr>
              <a:t> </a:t>
            </a:r>
            <a:r>
              <a:rPr lang="en-US" dirty="0" err="1">
                <a:latin typeface="Calibri"/>
                <a:cs typeface="Calibri"/>
              </a:rPr>
              <a:t>cắm</a:t>
            </a:r>
            <a:r>
              <a:rPr lang="en-US" dirty="0">
                <a:latin typeface="Calibri"/>
                <a:cs typeface="Calibri"/>
              </a:rPr>
              <a:t> PCIe </a:t>
            </a:r>
            <a:r>
              <a:rPr lang="en-US" dirty="0" err="1">
                <a:latin typeface="Calibri"/>
                <a:cs typeface="Calibri"/>
              </a:rPr>
              <a:t>xuống</a:t>
            </a:r>
            <a:r>
              <a:rPr lang="en-US" dirty="0">
                <a:latin typeface="Calibri"/>
                <a:cs typeface="Calibri"/>
              </a:rPr>
              <a:t> main </a:t>
            </a:r>
            <a:r>
              <a:rPr lang="en-US" dirty="0" err="1">
                <a:latin typeface="Calibri"/>
                <a:cs typeface="Calibri"/>
              </a:rPr>
              <a:t>máy</a:t>
            </a:r>
            <a:r>
              <a:rPr lang="en-US" dirty="0">
                <a:latin typeface="Calibri"/>
                <a:cs typeface="Calibri"/>
              </a:rPr>
              <a:t> </a:t>
            </a:r>
            <a:r>
              <a:rPr lang="en-US" dirty="0" err="1">
                <a:latin typeface="Calibri"/>
                <a:cs typeface="Calibri"/>
              </a:rPr>
              <a:t>tính</a:t>
            </a:r>
            <a:r>
              <a:rPr lang="en-US" dirty="0">
                <a:latin typeface="Calibri"/>
                <a:cs typeface="Calibri"/>
              </a:rPr>
              <a:t> </a:t>
            </a: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21</a:t>
            </a:fld>
            <a:endParaRPr lang="en-US" altLang="en-US"/>
          </a:p>
        </p:txBody>
      </p:sp>
    </p:spTree>
    <p:extLst>
      <p:ext uri="{BB962C8B-B14F-4D97-AF65-F5344CB8AC3E}">
        <p14:creationId xmlns:p14="http://schemas.microsoft.com/office/powerpoint/2010/main" val="359020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dirty="0">
                <a:latin typeface="Arial"/>
                <a:cs typeface="Arial"/>
              </a:rPr>
              <a:t>WAN - </a:t>
            </a:r>
            <a:r>
              <a:rPr lang="en-US" dirty="0" err="1">
                <a:latin typeface="Arial"/>
                <a:cs typeface="Arial"/>
              </a:rPr>
              <a:t>Triển</a:t>
            </a:r>
            <a:r>
              <a:rPr lang="en-US" dirty="0">
                <a:latin typeface="Arial"/>
                <a:cs typeface="Arial"/>
              </a:rPr>
              <a:t> </a:t>
            </a:r>
            <a:r>
              <a:rPr lang="en-US" dirty="0" err="1">
                <a:latin typeface="Arial"/>
                <a:cs typeface="Arial"/>
              </a:rPr>
              <a:t>khai</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endParaRPr lang="vi-VN" dirty="0" err="1">
              <a:latin typeface="Arial"/>
              <a:cs typeface="Arial"/>
            </a:endParaRPr>
          </a:p>
          <a:p>
            <a:pPr>
              <a:spcBef>
                <a:spcPts val="0"/>
              </a:spcBef>
              <a:spcAft>
                <a:spcPts val="0"/>
              </a:spcAft>
            </a:pPr>
            <a:r>
              <a:rPr lang="en-US" dirty="0" err="1">
                <a:latin typeface="Arial"/>
                <a:cs typeface="Arial"/>
              </a:rPr>
              <a:t>Việc</a:t>
            </a:r>
            <a:r>
              <a:rPr lang="en-US" dirty="0">
                <a:latin typeface="Arial"/>
                <a:cs typeface="Arial"/>
              </a:rPr>
              <a:t> </a:t>
            </a:r>
            <a:r>
              <a:rPr lang="en-US" dirty="0" err="1">
                <a:latin typeface="Arial"/>
                <a:cs typeface="Arial"/>
              </a:rPr>
              <a:t>triển</a:t>
            </a:r>
            <a:r>
              <a:rPr lang="en-US" dirty="0">
                <a:latin typeface="Arial"/>
                <a:cs typeface="Arial"/>
              </a:rPr>
              <a:t> </a:t>
            </a:r>
            <a:r>
              <a:rPr lang="en-US" dirty="0" err="1">
                <a:latin typeface="Arial"/>
                <a:cs typeface="Arial"/>
              </a:rPr>
              <a:t>khai</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khác</a:t>
            </a:r>
            <a:r>
              <a:rPr lang="en-US" dirty="0">
                <a:latin typeface="Arial"/>
                <a:cs typeface="Arial"/>
              </a:rPr>
              <a:t> </a:t>
            </a:r>
            <a:r>
              <a:rPr lang="en-US" dirty="0" err="1">
                <a:latin typeface="Arial"/>
                <a:cs typeface="Arial"/>
              </a:rPr>
              <a:t>nhau</a:t>
            </a:r>
            <a:endParaRPr lang="vi-VN" dirty="0" err="1">
              <a:latin typeface="Arial"/>
              <a:cs typeface="Arial"/>
            </a:endParaRPr>
          </a:p>
          <a:p>
            <a:r>
              <a:rPr lang="en-US" dirty="0">
                <a:latin typeface="Arial"/>
                <a:cs typeface="Arial"/>
              </a:rPr>
              <a:t>Thông </a:t>
            </a:r>
            <a:r>
              <a:rPr lang="en-US" dirty="0" err="1">
                <a:latin typeface="Arial"/>
                <a:cs typeface="Arial"/>
              </a:rPr>
              <a:t>số</a:t>
            </a:r>
            <a:r>
              <a:rPr lang="en-US" dirty="0">
                <a:latin typeface="Arial"/>
                <a:cs typeface="Arial"/>
              </a:rPr>
              <a:t> </a:t>
            </a:r>
            <a:r>
              <a:rPr lang="en-US" dirty="0" err="1">
                <a:latin typeface="Arial"/>
                <a:cs typeface="Arial"/>
              </a:rPr>
              <a:t>kỹ</a:t>
            </a:r>
            <a:r>
              <a:rPr lang="en-US" dirty="0">
                <a:latin typeface="Arial"/>
                <a:cs typeface="Arial"/>
              </a:rPr>
              <a:t> </a:t>
            </a:r>
            <a:r>
              <a:rPr lang="en-US" dirty="0" err="1">
                <a:latin typeface="Arial"/>
                <a:cs typeface="Arial"/>
              </a:rPr>
              <a:t>thuật</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cáp</a:t>
            </a:r>
            <a:r>
              <a:rPr lang="en-US" dirty="0">
                <a:latin typeface="Arial"/>
                <a:cs typeface="Arial"/>
              </a:rPr>
              <a:t> </a:t>
            </a:r>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tốc</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22</a:t>
            </a:fld>
            <a:endParaRPr lang="en-US" altLang="en-US"/>
          </a:p>
        </p:txBody>
      </p:sp>
    </p:spTree>
    <p:extLst>
      <p:ext uri="{BB962C8B-B14F-4D97-AF65-F5344CB8AC3E}">
        <p14:creationId xmlns:p14="http://schemas.microsoft.com/office/powerpoint/2010/main" val="815348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Các </a:t>
            </a:r>
            <a:r>
              <a:rPr lang="en-US" err="1">
                <a:latin typeface="Arial"/>
                <a:cs typeface="Arial"/>
              </a:rPr>
              <a:t>giao</a:t>
            </a:r>
            <a:r>
              <a:rPr lang="en-US" dirty="0">
                <a:latin typeface="Arial"/>
                <a:cs typeface="Arial"/>
              </a:rPr>
              <a:t> </a:t>
            </a:r>
            <a:r>
              <a:rPr lang="en-US" err="1">
                <a:latin typeface="Arial"/>
                <a:cs typeface="Arial"/>
              </a:rPr>
              <a:t>thức</a:t>
            </a:r>
            <a:r>
              <a:rPr lang="en-US" dirty="0">
                <a:latin typeface="Arial"/>
                <a:cs typeface="Arial"/>
              </a:rPr>
              <a:t> </a:t>
            </a:r>
            <a:r>
              <a:rPr lang="en-US" err="1">
                <a:latin typeface="Arial"/>
                <a:cs typeface="Arial"/>
              </a:rPr>
              <a:t>lớp</a:t>
            </a:r>
            <a:r>
              <a:rPr lang="en-US" dirty="0">
                <a:latin typeface="Arial"/>
                <a:cs typeface="Arial"/>
              </a:rPr>
              <a:t> Liên </a:t>
            </a:r>
            <a:r>
              <a:rPr lang="en-US" err="1">
                <a:latin typeface="Arial"/>
                <a:cs typeface="Arial"/>
              </a:rPr>
              <a:t>kết</a:t>
            </a:r>
            <a:r>
              <a:rPr lang="en-US" dirty="0">
                <a:latin typeface="Arial"/>
                <a:cs typeface="Arial"/>
              </a:rPr>
              <a:t> </a:t>
            </a:r>
            <a:r>
              <a:rPr lang="en-US" err="1">
                <a:latin typeface="Arial"/>
                <a:cs typeface="Arial"/>
              </a:rPr>
              <a:t>dữ</a:t>
            </a:r>
            <a:r>
              <a:rPr lang="en-US" dirty="0">
                <a:latin typeface="Arial"/>
                <a:cs typeface="Arial"/>
              </a:rPr>
              <a:t> </a:t>
            </a:r>
            <a:r>
              <a:rPr lang="en-US" err="1">
                <a:latin typeface="Arial"/>
                <a:cs typeface="Arial"/>
              </a:rPr>
              <a:t>liệu</a:t>
            </a:r>
            <a:r>
              <a:rPr lang="en-US" dirty="0">
                <a:latin typeface="Arial"/>
                <a:cs typeface="Arial"/>
              </a:rPr>
              <a:t> </a:t>
            </a:r>
            <a:r>
              <a:rPr lang="en-US" err="1">
                <a:latin typeface="Arial"/>
                <a:cs typeface="Arial"/>
              </a:rPr>
              <a:t>tạo</a:t>
            </a:r>
            <a:r>
              <a:rPr lang="en-US" dirty="0">
                <a:latin typeface="Arial"/>
                <a:cs typeface="Arial"/>
              </a:rPr>
              <a:t>, </a:t>
            </a:r>
            <a:r>
              <a:rPr lang="en-US" err="1">
                <a:latin typeface="Arial"/>
                <a:cs typeface="Arial"/>
              </a:rPr>
              <a:t>truyền</a:t>
            </a:r>
            <a:r>
              <a:rPr lang="en-US" dirty="0">
                <a:latin typeface="Arial"/>
                <a:cs typeface="Arial"/>
              </a:rPr>
              <a:t> </a:t>
            </a:r>
            <a:r>
              <a:rPr lang="en-US" err="1">
                <a:latin typeface="Arial"/>
                <a:cs typeface="Arial"/>
              </a:rPr>
              <a:t>và</a:t>
            </a:r>
            <a:r>
              <a:rPr lang="en-US" dirty="0">
                <a:latin typeface="Arial"/>
                <a:cs typeface="Arial"/>
              </a:rPr>
              <a:t> </a:t>
            </a:r>
            <a:r>
              <a:rPr lang="en-US" err="1">
                <a:latin typeface="Arial"/>
                <a:cs typeface="Arial"/>
              </a:rPr>
              <a:t>nhận</a:t>
            </a:r>
            <a:r>
              <a:rPr lang="en-US" dirty="0">
                <a:latin typeface="Arial"/>
                <a:cs typeface="Arial"/>
              </a:rPr>
              <a:t> </a:t>
            </a:r>
            <a:r>
              <a:rPr lang="en-US" err="1">
                <a:latin typeface="Arial"/>
                <a:cs typeface="Arial"/>
              </a:rPr>
              <a:t>các</a:t>
            </a:r>
            <a:r>
              <a:rPr lang="en-US" dirty="0">
                <a:latin typeface="Arial"/>
                <a:cs typeface="Arial"/>
              </a:rPr>
              <a:t> </a:t>
            </a:r>
            <a:r>
              <a:rPr lang="en-US" err="1">
                <a:latin typeface="Arial"/>
                <a:cs typeface="Arial"/>
              </a:rPr>
              <a:t>gói</a:t>
            </a:r>
            <a:r>
              <a:rPr lang="en-US" dirty="0">
                <a:latin typeface="Arial"/>
                <a:cs typeface="Arial"/>
              </a:rPr>
              <a:t>. </a:t>
            </a:r>
            <a:r>
              <a:rPr lang="en-US" err="1">
                <a:latin typeface="Arial"/>
                <a:cs typeface="Arial"/>
              </a:rPr>
              <a:t>Lớp</a:t>
            </a:r>
            <a:r>
              <a:rPr lang="en-US" dirty="0">
                <a:latin typeface="Arial"/>
                <a:cs typeface="Arial"/>
              </a:rPr>
              <a:t> </a:t>
            </a:r>
            <a:r>
              <a:rPr lang="en-US" err="1">
                <a:latin typeface="Arial"/>
                <a:cs typeface="Arial"/>
              </a:rPr>
              <a:t>này</a:t>
            </a:r>
            <a:r>
              <a:rPr lang="en-US" dirty="0">
                <a:latin typeface="Arial"/>
                <a:cs typeface="Arial"/>
              </a:rPr>
              <a:t> </a:t>
            </a:r>
            <a:r>
              <a:rPr lang="en-US" err="1">
                <a:latin typeface="Arial"/>
                <a:cs typeface="Arial"/>
              </a:rPr>
              <a:t>cũng</a:t>
            </a:r>
            <a:r>
              <a:rPr lang="en-US" dirty="0">
                <a:latin typeface="Arial"/>
                <a:cs typeface="Arial"/>
              </a:rPr>
              <a:t> </a:t>
            </a:r>
            <a:r>
              <a:rPr lang="en-US" err="1">
                <a:latin typeface="Arial"/>
                <a:cs typeface="Arial"/>
              </a:rPr>
              <a:t>chịu</a:t>
            </a:r>
            <a:r>
              <a:rPr lang="en-US" dirty="0">
                <a:latin typeface="Arial"/>
                <a:cs typeface="Arial"/>
              </a:rPr>
              <a:t> </a:t>
            </a:r>
            <a:r>
              <a:rPr lang="en-US" err="1">
                <a:latin typeface="Arial"/>
                <a:cs typeface="Arial"/>
              </a:rPr>
              <a:t>trách</a:t>
            </a:r>
            <a:r>
              <a:rPr lang="en-US" dirty="0">
                <a:latin typeface="Arial"/>
                <a:cs typeface="Arial"/>
              </a:rPr>
              <a:t> </a:t>
            </a:r>
            <a:r>
              <a:rPr lang="en-US" err="1">
                <a:latin typeface="Arial"/>
                <a:cs typeface="Arial"/>
              </a:rPr>
              <a:t>nhiệm</a:t>
            </a:r>
            <a:r>
              <a:rPr lang="en-US" dirty="0">
                <a:latin typeface="Arial"/>
                <a:cs typeface="Arial"/>
              </a:rPr>
              <a:t> </a:t>
            </a:r>
            <a:r>
              <a:rPr lang="en-US" err="1">
                <a:latin typeface="Arial"/>
                <a:cs typeface="Arial"/>
              </a:rPr>
              <a:t>về</a:t>
            </a:r>
            <a:r>
              <a:rPr lang="en-US" dirty="0">
                <a:latin typeface="Arial"/>
                <a:cs typeface="Arial"/>
              </a:rPr>
              <a:t> </a:t>
            </a:r>
            <a:r>
              <a:rPr lang="en-US" err="1">
                <a:latin typeface="Arial"/>
                <a:cs typeface="Arial"/>
              </a:rPr>
              <a:t>địa</a:t>
            </a:r>
            <a:r>
              <a:rPr lang="en-US" dirty="0">
                <a:latin typeface="Arial"/>
                <a:cs typeface="Arial"/>
              </a:rPr>
              <a:t> </a:t>
            </a:r>
            <a:r>
              <a:rPr lang="en-US" err="1">
                <a:latin typeface="Arial"/>
                <a:cs typeface="Arial"/>
              </a:rPr>
              <a:t>chỉ</a:t>
            </a:r>
            <a:r>
              <a:rPr lang="en-US" dirty="0">
                <a:latin typeface="Arial"/>
                <a:cs typeface="Arial"/>
              </a:rPr>
              <a:t> MAC logic </a:t>
            </a:r>
            <a:r>
              <a:rPr lang="en-US" err="1">
                <a:latin typeface="Arial"/>
                <a:cs typeface="Arial"/>
              </a:rPr>
              <a:t>và</a:t>
            </a:r>
            <a:r>
              <a:rPr lang="en-US" dirty="0">
                <a:latin typeface="Arial"/>
                <a:cs typeface="Arial"/>
              </a:rPr>
              <a:t> </a:t>
            </a:r>
            <a:r>
              <a:rPr lang="en-US" err="1">
                <a:latin typeface="Arial"/>
                <a:cs typeface="Arial"/>
              </a:rPr>
              <a:t>xử</a:t>
            </a:r>
            <a:r>
              <a:rPr lang="en-US" dirty="0">
                <a:latin typeface="Arial"/>
                <a:cs typeface="Arial"/>
              </a:rPr>
              <a:t> </a:t>
            </a:r>
            <a:r>
              <a:rPr lang="en-US" err="1">
                <a:latin typeface="Arial"/>
                <a:cs typeface="Arial"/>
              </a:rPr>
              <a:t>lý</a:t>
            </a:r>
            <a:r>
              <a:rPr lang="en-US" dirty="0">
                <a:latin typeface="Arial"/>
                <a:cs typeface="Arial"/>
              </a:rPr>
              <a:t> LLC, </a:t>
            </a:r>
            <a:r>
              <a:rPr lang="en-US" err="1">
                <a:latin typeface="Arial"/>
                <a:cs typeface="Arial"/>
              </a:rPr>
              <a:t>tạo</a:t>
            </a:r>
            <a:r>
              <a:rPr lang="en-US" dirty="0">
                <a:latin typeface="Arial"/>
                <a:cs typeface="Arial"/>
              </a:rPr>
              <a:t> </a:t>
            </a:r>
            <a:r>
              <a:rPr lang="en-US" err="1">
                <a:latin typeface="Arial"/>
                <a:cs typeface="Arial"/>
              </a:rPr>
              <a:t>cấu</a:t>
            </a:r>
            <a:r>
              <a:rPr lang="en-US" dirty="0">
                <a:latin typeface="Arial"/>
                <a:cs typeface="Arial"/>
              </a:rPr>
              <a:t> </a:t>
            </a:r>
            <a:r>
              <a:rPr lang="en-US" err="1">
                <a:latin typeface="Arial"/>
                <a:cs typeface="Arial"/>
              </a:rPr>
              <a:t>trúc</a:t>
            </a:r>
            <a:r>
              <a:rPr lang="en-US" dirty="0">
                <a:latin typeface="Arial"/>
                <a:cs typeface="Arial"/>
              </a:rPr>
              <a:t> </a:t>
            </a:r>
            <a:r>
              <a:rPr lang="en-US" err="1">
                <a:latin typeface="Arial"/>
                <a:cs typeface="Arial"/>
              </a:rPr>
              <a:t>liên</a:t>
            </a:r>
            <a:r>
              <a:rPr lang="en-US" dirty="0">
                <a:latin typeface="Arial"/>
                <a:cs typeface="Arial"/>
              </a:rPr>
              <a:t> </a:t>
            </a:r>
            <a:r>
              <a:rPr lang="en-US" err="1">
                <a:latin typeface="Arial"/>
                <a:cs typeface="Arial"/>
              </a:rPr>
              <a:t>kết</a:t>
            </a:r>
            <a:r>
              <a:rPr lang="en-US" dirty="0">
                <a:latin typeface="Arial"/>
                <a:cs typeface="Arial"/>
              </a:rPr>
              <a:t> logic </a:t>
            </a:r>
            <a:r>
              <a:rPr lang="en-US" err="1">
                <a:latin typeface="Arial"/>
                <a:cs typeface="Arial"/>
              </a:rPr>
              <a:t>và</a:t>
            </a:r>
            <a:r>
              <a:rPr lang="en-US" dirty="0">
                <a:latin typeface="Arial"/>
                <a:cs typeface="Arial"/>
              </a:rPr>
              <a:t> </a:t>
            </a:r>
            <a:r>
              <a:rPr lang="en-US" err="1">
                <a:latin typeface="Arial"/>
                <a:cs typeface="Arial"/>
              </a:rPr>
              <a:t>kiểm</a:t>
            </a:r>
            <a:r>
              <a:rPr lang="en-US" dirty="0">
                <a:latin typeface="Arial"/>
                <a:cs typeface="Arial"/>
              </a:rPr>
              <a:t> </a:t>
            </a:r>
            <a:r>
              <a:rPr lang="en-US" err="1">
                <a:latin typeface="Arial"/>
                <a:cs typeface="Arial"/>
              </a:rPr>
              <a:t>soát</a:t>
            </a:r>
            <a:r>
              <a:rPr lang="en-US" dirty="0">
                <a:latin typeface="Arial"/>
                <a:cs typeface="Arial"/>
              </a:rPr>
              <a:t> </a:t>
            </a:r>
            <a:r>
              <a:rPr lang="en-US" err="1">
                <a:latin typeface="Arial"/>
                <a:cs typeface="Arial"/>
              </a:rPr>
              <a:t>truy</a:t>
            </a:r>
            <a:r>
              <a:rPr lang="en-US" dirty="0">
                <a:latin typeface="Arial"/>
                <a:cs typeface="Arial"/>
              </a:rPr>
              <a:t> </a:t>
            </a:r>
            <a:r>
              <a:rPr lang="en-US" err="1">
                <a:latin typeface="Arial"/>
                <a:cs typeface="Arial"/>
              </a:rPr>
              <a:t>cập</a:t>
            </a:r>
            <a:r>
              <a:rPr lang="en-US" dirty="0">
                <a:latin typeface="Arial"/>
                <a:cs typeface="Arial"/>
              </a:rPr>
              <a:t> </a:t>
            </a:r>
            <a:r>
              <a:rPr lang="en-US" err="1">
                <a:latin typeface="Arial"/>
                <a:cs typeface="Arial"/>
              </a:rPr>
              <a:t>phương</a:t>
            </a:r>
            <a:r>
              <a:rPr lang="en-US" dirty="0">
                <a:latin typeface="Arial"/>
                <a:cs typeface="Arial"/>
              </a:rPr>
              <a:t> </a:t>
            </a:r>
            <a:r>
              <a:rPr lang="en-US" err="1">
                <a:latin typeface="Arial"/>
                <a:cs typeface="Arial"/>
              </a:rPr>
              <a:t>tiện</a:t>
            </a:r>
            <a:r>
              <a:rPr lang="en-US" dirty="0">
                <a:latin typeface="Arial"/>
                <a:cs typeface="Arial"/>
              </a:rPr>
              <a:t>.</a:t>
            </a:r>
          </a:p>
          <a:p>
            <a:r>
              <a:rPr lang="en-US" dirty="0">
                <a:latin typeface="Arial"/>
                <a:cs typeface="Arial"/>
              </a:rPr>
              <a:t>datalink layer 22. </a:t>
            </a:r>
            <a:r>
              <a:rPr lang="en-US" dirty="0" err="1">
                <a:latin typeface="Arial"/>
                <a:cs typeface="Arial"/>
              </a:rPr>
              <a:t>là</a:t>
            </a:r>
            <a:r>
              <a:rPr lang="en-US" dirty="0">
                <a:latin typeface="Arial"/>
                <a:cs typeface="Arial"/>
              </a:rPr>
              <a:t> </a:t>
            </a:r>
            <a:r>
              <a:rPr lang="en-US" dirty="0" err="1">
                <a:latin typeface="Arial"/>
                <a:cs typeface="Arial"/>
              </a:rPr>
              <a:t>tầng</a:t>
            </a:r>
            <a:r>
              <a:rPr lang="en-US" dirty="0">
                <a:latin typeface="Arial"/>
                <a:cs typeface="Arial"/>
              </a:rPr>
              <a:t> </a:t>
            </a:r>
            <a:r>
              <a:rPr lang="en-US" dirty="0" err="1">
                <a:latin typeface="Arial"/>
                <a:cs typeface="Arial"/>
              </a:rPr>
              <a:t>bóc</a:t>
            </a:r>
            <a:r>
              <a:rPr lang="en-US" dirty="0">
                <a:latin typeface="Arial"/>
                <a:cs typeface="Arial"/>
              </a:rPr>
              <a:t> </a:t>
            </a:r>
            <a:r>
              <a:rPr lang="en-US" dirty="0" err="1">
                <a:latin typeface="Arial"/>
                <a:cs typeface="Arial"/>
              </a:rPr>
              <a:t>tách</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MAC</a:t>
            </a:r>
            <a:endParaRPr lang="en-US" dirty="0">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23</a:t>
            </a:fld>
            <a:endParaRPr lang="en-US" altLang="en-US"/>
          </a:p>
        </p:txBody>
      </p:sp>
    </p:spTree>
    <p:extLst>
      <p:ext uri="{BB962C8B-B14F-4D97-AF65-F5344CB8AC3E}">
        <p14:creationId xmlns:p14="http://schemas.microsoft.com/office/powerpoint/2010/main" val="1984075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card </a:t>
            </a:r>
            <a:r>
              <a:rPr lang="en-US" dirty="0" err="1">
                <a:latin typeface="Arial"/>
                <a:cs typeface="Arial"/>
              </a:rPr>
              <a:t>giao</a:t>
            </a:r>
            <a:r>
              <a:rPr lang="en-US" dirty="0">
                <a:latin typeface="Arial"/>
                <a:cs typeface="Arial"/>
              </a:rPr>
              <a:t> </a:t>
            </a:r>
            <a:r>
              <a:rPr lang="en-US" dirty="0" err="1">
                <a:latin typeface="Arial"/>
                <a:cs typeface="Arial"/>
              </a:rPr>
              <a:t>diện</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gọi</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a:t>
            </a:r>
            <a:r>
              <a:rPr lang="en-US" dirty="0" err="1">
                <a:latin typeface="Arial"/>
                <a:cs typeface="Arial"/>
              </a:rPr>
              <a:t>phần</a:t>
            </a:r>
            <a:r>
              <a:rPr lang="en-US" dirty="0">
                <a:latin typeface="Arial"/>
                <a:cs typeface="Arial"/>
              </a:rPr>
              <a:t> </a:t>
            </a:r>
            <a:r>
              <a:rPr lang="en-US" dirty="0" err="1">
                <a:latin typeface="Arial"/>
                <a:cs typeface="Arial"/>
              </a:rPr>
              <a:t>cứng</a:t>
            </a:r>
            <a:r>
              <a:rPr lang="en-US" dirty="0">
                <a:latin typeface="Arial"/>
                <a:cs typeface="Arial"/>
              </a:rPr>
              <a:t>, </a:t>
            </a:r>
            <a:r>
              <a:rPr lang="en-US" dirty="0" err="1">
                <a:latin typeface="Arial"/>
                <a:cs typeface="Arial"/>
              </a:rPr>
              <a:t>độc</a:t>
            </a:r>
            <a:r>
              <a:rPr lang="en-US" dirty="0">
                <a:latin typeface="Arial"/>
                <a:cs typeface="Arial"/>
              </a:rPr>
              <a:t> </a:t>
            </a:r>
            <a:r>
              <a:rPr lang="en-US" dirty="0" err="1">
                <a:latin typeface="Arial"/>
                <a:cs typeface="Arial"/>
              </a:rPr>
              <a:t>lập</a:t>
            </a:r>
            <a:r>
              <a:rPr lang="en-US" dirty="0">
                <a:latin typeface="Arial"/>
                <a:cs typeface="Arial"/>
              </a:rPr>
              <a:t> </a:t>
            </a:r>
            <a:r>
              <a:rPr lang="en-US" dirty="0" err="1">
                <a:latin typeface="Arial"/>
                <a:cs typeface="Arial"/>
              </a:rPr>
              <a:t>với</a:t>
            </a:r>
            <a:r>
              <a:rPr lang="en-US" dirty="0">
                <a:latin typeface="Arial"/>
                <a:cs typeface="Arial"/>
              </a:rPr>
              <a:t> </a:t>
            </a:r>
            <a:r>
              <a:rPr lang="en-US" dirty="0" err="1">
                <a:latin typeface="Arial"/>
                <a:cs typeface="Arial"/>
              </a:rPr>
              <a:t>giao</a:t>
            </a:r>
            <a:r>
              <a:rPr lang="en-US" dirty="0">
                <a:latin typeface="Arial"/>
                <a:cs typeface="Arial"/>
              </a:rPr>
              <a:t> </a:t>
            </a:r>
            <a:r>
              <a:rPr lang="en-US" dirty="0" err="1">
                <a:latin typeface="Arial"/>
                <a:cs typeface="Arial"/>
              </a:rPr>
              <a:t>thức</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thường</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chỉ</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tại</a:t>
            </a:r>
            <a:r>
              <a:rPr lang="en-US" dirty="0">
                <a:latin typeface="Arial"/>
                <a:cs typeface="Arial"/>
              </a:rPr>
              <a:t> </a:t>
            </a:r>
            <a:r>
              <a:rPr lang="en-US" dirty="0" err="1">
                <a:latin typeface="Arial"/>
                <a:cs typeface="Arial"/>
              </a:rPr>
              <a:t>nhà</a:t>
            </a:r>
            <a:r>
              <a:rPr lang="en-US" dirty="0">
                <a:latin typeface="Arial"/>
                <a:cs typeface="Arial"/>
              </a:rPr>
              <a:t> </a:t>
            </a:r>
            <a:r>
              <a:rPr lang="en-US" dirty="0" err="1">
                <a:latin typeface="Arial"/>
                <a:cs typeface="Arial"/>
              </a:rPr>
              <a:t>máy</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a:t>
            </a:r>
            <a:r>
              <a:rPr lang="en-US" dirty="0" err="1">
                <a:latin typeface="Arial"/>
                <a:cs typeface="Arial"/>
              </a:rPr>
              <a:t>này</a:t>
            </a:r>
            <a:r>
              <a:rPr lang="en-US" dirty="0">
                <a:latin typeface="Arial"/>
                <a:cs typeface="Arial"/>
              </a:rPr>
              <a:t> </a:t>
            </a:r>
            <a:r>
              <a:rPr lang="en-US" dirty="0" err="1">
                <a:latin typeface="Arial"/>
                <a:cs typeface="Arial"/>
              </a:rPr>
              <a:t>về</a:t>
            </a:r>
            <a:r>
              <a:rPr lang="en-US" dirty="0">
                <a:latin typeface="Arial"/>
                <a:cs typeface="Arial"/>
              </a:rPr>
              <a:t> </a:t>
            </a:r>
            <a:r>
              <a:rPr lang="en-US" dirty="0" err="1">
                <a:latin typeface="Arial"/>
                <a:cs typeface="Arial"/>
              </a:rPr>
              <a:t>mặt</a:t>
            </a:r>
            <a:r>
              <a:rPr lang="en-US" dirty="0">
                <a:latin typeface="Arial"/>
                <a:cs typeface="Arial"/>
              </a:rPr>
              <a:t> </a:t>
            </a:r>
            <a:r>
              <a:rPr lang="en-US" dirty="0" err="1">
                <a:latin typeface="Arial"/>
                <a:cs typeface="Arial"/>
              </a:rPr>
              <a:t>kỹ</a:t>
            </a:r>
            <a:r>
              <a:rPr lang="en-US" dirty="0">
                <a:latin typeface="Arial"/>
                <a:cs typeface="Arial"/>
              </a:rPr>
              <a:t> </a:t>
            </a:r>
            <a:r>
              <a:rPr lang="en-US" dirty="0" err="1">
                <a:latin typeface="Arial"/>
                <a:cs typeface="Arial"/>
              </a:rPr>
              <a:t>thuật</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gọi</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a:t>
            </a:r>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truy</a:t>
            </a:r>
            <a:r>
              <a:rPr lang="en-US" dirty="0">
                <a:latin typeface="Arial"/>
                <a:cs typeface="Arial"/>
              </a:rPr>
              <a:t> </a:t>
            </a:r>
            <a:r>
              <a:rPr lang="en-US" dirty="0" err="1">
                <a:latin typeface="Arial"/>
                <a:cs typeface="Arial"/>
              </a:rPr>
              <a:t>cập</a:t>
            </a:r>
            <a:r>
              <a:rPr lang="en-US" dirty="0">
                <a:latin typeface="Arial"/>
                <a:cs typeface="Arial"/>
              </a:rPr>
              <a:t> </a:t>
            </a:r>
            <a:r>
              <a:rPr lang="en-US" dirty="0" err="1">
                <a:latin typeface="Arial"/>
                <a:cs typeface="Arial"/>
              </a:rPr>
              <a:t>phương</a:t>
            </a:r>
            <a:r>
              <a:rPr lang="en-US" dirty="0">
                <a:latin typeface="Arial"/>
                <a:cs typeface="Arial"/>
              </a:rPr>
              <a:t> </a:t>
            </a:r>
            <a:r>
              <a:rPr lang="en-US" dirty="0" err="1">
                <a:latin typeface="Arial"/>
                <a:cs typeface="Arial"/>
              </a:rPr>
              <a:t>tiện</a:t>
            </a:r>
            <a:r>
              <a:rPr lang="en-US" dirty="0">
                <a:latin typeface="Arial"/>
                <a:cs typeface="Arial"/>
              </a:rPr>
              <a:t> (MAC) </a:t>
            </a:r>
            <a:r>
              <a:rPr lang="en-US" dirty="0" err="1">
                <a:latin typeface="Arial"/>
                <a:cs typeface="Arial"/>
              </a:rPr>
              <a:t>vì</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tìm</a:t>
            </a:r>
            <a:r>
              <a:rPr lang="en-US" dirty="0">
                <a:latin typeface="Arial"/>
                <a:cs typeface="Arial"/>
              </a:rPr>
              <a:t> </a:t>
            </a:r>
            <a:r>
              <a:rPr lang="en-US" dirty="0" err="1">
                <a:latin typeface="Arial"/>
                <a:cs typeface="Arial"/>
              </a:rPr>
              <a:t>thấy</a:t>
            </a:r>
            <a:r>
              <a:rPr lang="en-US" dirty="0">
                <a:latin typeface="Arial"/>
                <a:cs typeface="Arial"/>
              </a:rPr>
              <a:t> </a:t>
            </a:r>
            <a:r>
              <a:rPr lang="en-US" dirty="0" err="1">
                <a:latin typeface="Arial"/>
                <a:cs typeface="Arial"/>
              </a:rPr>
              <a:t>trên</a:t>
            </a:r>
            <a:r>
              <a:rPr lang="en-US" dirty="0">
                <a:latin typeface="Arial"/>
                <a:cs typeface="Arial"/>
              </a:rPr>
              <a:t> </a:t>
            </a:r>
            <a:r>
              <a:rPr lang="en-US" dirty="0" err="1">
                <a:latin typeface="Arial"/>
                <a:cs typeface="Arial"/>
              </a:rPr>
              <a:t>lớp</a:t>
            </a:r>
            <a:r>
              <a:rPr lang="en-US" dirty="0">
                <a:latin typeface="Arial"/>
                <a:cs typeface="Arial"/>
              </a:rPr>
              <a:t> con MAC </a:t>
            </a:r>
            <a:r>
              <a:rPr lang="en-US" dirty="0" err="1">
                <a:latin typeface="Arial"/>
                <a:cs typeface="Arial"/>
              </a:rPr>
              <a:t>của</a:t>
            </a:r>
            <a:r>
              <a:rPr lang="en-US" dirty="0">
                <a:latin typeface="Arial"/>
                <a:cs typeface="Arial"/>
              </a:rPr>
              <a:t> </a:t>
            </a:r>
            <a:r>
              <a:rPr lang="en-US" dirty="0" err="1">
                <a:latin typeface="Arial"/>
                <a:cs typeface="Arial"/>
              </a:rPr>
              <a:t>lớp</a:t>
            </a:r>
            <a:r>
              <a:rPr lang="en-US" dirty="0">
                <a:latin typeface="Arial"/>
                <a:cs typeface="Arial"/>
              </a:rPr>
              <a:t> Liên </a:t>
            </a:r>
            <a:r>
              <a:rPr lang="en-US" dirty="0" err="1">
                <a:latin typeface="Arial"/>
                <a:cs typeface="Arial"/>
              </a:rPr>
              <a:t>kết</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a:t>
            </a:r>
          </a:p>
          <a:p>
            <a:endParaRPr lang="vi-VN">
              <a:cs typeface="Arial"/>
            </a:endParaRPr>
          </a:p>
          <a:p>
            <a:r>
              <a:rPr lang="vi-VN" dirty="0">
                <a:latin typeface="Arial"/>
                <a:cs typeface="Arial"/>
              </a:rPr>
              <a:t>Địa chỉ </a:t>
            </a:r>
            <a:r>
              <a:rPr lang="vi-VN" dirty="0" err="1">
                <a:latin typeface="Arial"/>
                <a:cs typeface="Arial"/>
              </a:rPr>
              <a:t>MAc</a:t>
            </a:r>
            <a:r>
              <a:rPr lang="vi-VN" dirty="0">
                <a:latin typeface="Arial"/>
                <a:cs typeface="Arial"/>
              </a:rPr>
              <a:t> đại diện cho địa chỉ </a:t>
            </a:r>
            <a:r>
              <a:rPr lang="vi-VN" dirty="0" err="1">
                <a:latin typeface="Arial"/>
                <a:cs typeface="Arial"/>
              </a:rPr>
              <a:t>hardware</a:t>
            </a:r>
            <a:r>
              <a:rPr lang="vi-VN" dirty="0">
                <a:latin typeface="Arial"/>
                <a:cs typeface="Arial"/>
              </a:rPr>
              <a:t> của thiết bị. Địa chỉ MAC của các thiết bị phần cứng khác nhau là khác nhau. </a:t>
            </a:r>
            <a:r>
              <a:rPr lang="vi-VN" dirty="0" err="1">
                <a:latin typeface="Arial"/>
                <a:cs typeface="Arial"/>
              </a:rPr>
              <a:t>Switch</a:t>
            </a:r>
            <a:r>
              <a:rPr lang="vi-VN" dirty="0">
                <a:latin typeface="Arial"/>
                <a:cs typeface="Arial"/>
              </a:rPr>
              <a:t> sẽ sử dụng địa chỉ bảng MAC này cho ARP</a:t>
            </a: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24</a:t>
            </a:fld>
            <a:endParaRPr lang="en-US" altLang="en-US"/>
          </a:p>
        </p:txBody>
      </p:sp>
    </p:spTree>
    <p:extLst>
      <p:ext uri="{BB962C8B-B14F-4D97-AF65-F5344CB8AC3E}">
        <p14:creationId xmlns:p14="http://schemas.microsoft.com/office/powerpoint/2010/main" val="128410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Lớp</a:t>
            </a:r>
            <a:r>
              <a:rPr lang="en-US" dirty="0">
                <a:latin typeface="Arial"/>
                <a:cs typeface="Arial"/>
              </a:rPr>
              <a:t> Liên </a:t>
            </a:r>
            <a:r>
              <a:rPr lang="en-US" dirty="0" err="1">
                <a:latin typeface="Arial"/>
                <a:cs typeface="Arial"/>
              </a:rPr>
              <a:t>kết</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điều</a:t>
            </a:r>
            <a:r>
              <a:rPr lang="en-US" dirty="0">
                <a:latin typeface="Arial"/>
                <a:cs typeface="Arial"/>
              </a:rPr>
              <a:t> </a:t>
            </a:r>
            <a:r>
              <a:rPr lang="en-US" dirty="0" err="1">
                <a:latin typeface="Arial"/>
                <a:cs typeface="Arial"/>
              </a:rPr>
              <a:t>khiển</a:t>
            </a:r>
            <a:r>
              <a:rPr lang="en-US" dirty="0">
                <a:latin typeface="Arial"/>
                <a:cs typeface="Arial"/>
              </a:rPr>
              <a:t> </a:t>
            </a:r>
            <a:r>
              <a:rPr lang="en-US" dirty="0" err="1">
                <a:latin typeface="Arial"/>
                <a:cs typeface="Arial"/>
              </a:rPr>
              <a:t>bởi</a:t>
            </a:r>
            <a:r>
              <a:rPr lang="en-US" dirty="0">
                <a:latin typeface="Arial"/>
                <a:cs typeface="Arial"/>
              </a:rPr>
              <a:t> </a:t>
            </a:r>
            <a:r>
              <a:rPr lang="en-US" dirty="0" err="1">
                <a:latin typeface="Arial"/>
                <a:cs typeface="Arial"/>
              </a:rPr>
              <a:t>hai</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bridge </a:t>
            </a:r>
            <a:r>
              <a:rPr lang="en-US" dirty="0" err="1">
                <a:latin typeface="Arial"/>
                <a:cs typeface="Arial"/>
              </a:rPr>
              <a:t>và</a:t>
            </a:r>
            <a:r>
              <a:rPr lang="en-US" dirty="0">
                <a:latin typeface="Arial"/>
                <a:cs typeface="Arial"/>
              </a:rPr>
              <a:t> switch. </a:t>
            </a:r>
            <a:r>
              <a:rPr lang="en-US" dirty="0" err="1">
                <a:latin typeface="Arial"/>
                <a:cs typeface="Arial"/>
              </a:rPr>
              <a:t>Chúng</a:t>
            </a:r>
            <a:r>
              <a:rPr lang="en-US" dirty="0">
                <a:latin typeface="Arial"/>
                <a:cs typeface="Arial"/>
              </a:rPr>
              <a:t> </a:t>
            </a:r>
            <a:r>
              <a:rPr lang="en-US" dirty="0" err="1">
                <a:latin typeface="Arial"/>
                <a:cs typeface="Arial"/>
              </a:rPr>
              <a:t>phức</a:t>
            </a:r>
            <a:r>
              <a:rPr lang="en-US" dirty="0">
                <a:latin typeface="Arial"/>
                <a:cs typeface="Arial"/>
              </a:rPr>
              <a:t> </a:t>
            </a:r>
            <a:r>
              <a:rPr lang="en-US" dirty="0" err="1">
                <a:latin typeface="Arial"/>
                <a:cs typeface="Arial"/>
              </a:rPr>
              <a:t>tạp</a:t>
            </a:r>
            <a:r>
              <a:rPr lang="en-US" dirty="0">
                <a:latin typeface="Arial"/>
                <a:cs typeface="Arial"/>
              </a:rPr>
              <a:t> </a:t>
            </a:r>
            <a:r>
              <a:rPr lang="en-US" dirty="0" err="1">
                <a:latin typeface="Arial"/>
                <a:cs typeface="Arial"/>
              </a:rPr>
              <a:t>hơn</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đắt</a:t>
            </a:r>
            <a:r>
              <a:rPr lang="en-US" dirty="0">
                <a:latin typeface="Arial"/>
                <a:cs typeface="Arial"/>
              </a:rPr>
              <a:t> </a:t>
            </a:r>
            <a:r>
              <a:rPr lang="en-US" dirty="0" err="1">
                <a:latin typeface="Arial"/>
                <a:cs typeface="Arial"/>
              </a:rPr>
              <a:t>hơn</a:t>
            </a:r>
            <a:r>
              <a:rPr lang="en-US" dirty="0">
                <a:latin typeface="Arial"/>
                <a:cs typeface="Arial"/>
              </a:rPr>
              <a:t> so </a:t>
            </a:r>
            <a:r>
              <a:rPr lang="en-US" dirty="0" err="1">
                <a:latin typeface="Arial"/>
                <a:cs typeface="Arial"/>
              </a:rPr>
              <a:t>với</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đối</a:t>
            </a:r>
            <a:r>
              <a:rPr lang="en-US" dirty="0">
                <a:latin typeface="Arial"/>
                <a:cs typeface="Arial"/>
              </a:rPr>
              <a:t> </a:t>
            </a:r>
            <a:r>
              <a:rPr lang="en-US" dirty="0" err="1">
                <a:latin typeface="Arial"/>
                <a:cs typeface="Arial"/>
              </a:rPr>
              <a:t>tác</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chúng</a:t>
            </a:r>
            <a:r>
              <a:rPr lang="en-US" dirty="0">
                <a:latin typeface="Arial"/>
                <a:cs typeface="Arial"/>
              </a:rPr>
              <a:t>, </a:t>
            </a:r>
            <a:r>
              <a:rPr lang="en-US" dirty="0" err="1">
                <a:latin typeface="Arial"/>
                <a:cs typeface="Arial"/>
              </a:rPr>
              <a:t>nhưng</a:t>
            </a:r>
            <a:r>
              <a:rPr lang="en-US" dirty="0">
                <a:latin typeface="Arial"/>
                <a:cs typeface="Arial"/>
              </a:rPr>
              <a:t> </a:t>
            </a:r>
            <a:r>
              <a:rPr lang="en-US" dirty="0" err="1">
                <a:latin typeface="Arial"/>
                <a:cs typeface="Arial"/>
              </a:rPr>
              <a:t>chúng</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những</a:t>
            </a:r>
            <a:r>
              <a:rPr lang="en-US" dirty="0">
                <a:latin typeface="Arial"/>
                <a:cs typeface="Arial"/>
              </a:rPr>
              <a:t> </a:t>
            </a:r>
            <a:r>
              <a:rPr lang="en-US" dirty="0" err="1">
                <a:latin typeface="Arial"/>
                <a:cs typeface="Arial"/>
              </a:rPr>
              <a:t>ưu</a:t>
            </a:r>
            <a:r>
              <a:rPr lang="en-US" dirty="0">
                <a:latin typeface="Arial"/>
                <a:cs typeface="Arial"/>
              </a:rPr>
              <a:t> </a:t>
            </a:r>
            <a:r>
              <a:rPr lang="en-US" dirty="0" err="1">
                <a:latin typeface="Arial"/>
                <a:cs typeface="Arial"/>
              </a:rPr>
              <a:t>điểm</a:t>
            </a:r>
            <a:r>
              <a:rPr lang="en-US" dirty="0">
                <a:latin typeface="Arial"/>
                <a:cs typeface="Arial"/>
              </a:rPr>
              <a:t>.</a:t>
            </a:r>
            <a:endParaRPr lang="vi-VN" dirty="0">
              <a:cs typeface="Arial" panose="020B0604020202020204" pitchFamily="34" charset="0"/>
            </a:endParaRPr>
          </a:p>
          <a:p>
            <a:endParaRPr lang="en-US" dirty="0">
              <a:cs typeface="Arial"/>
            </a:endParaRPr>
          </a:p>
          <a:p>
            <a:r>
              <a:rPr lang="en-US" dirty="0" err="1">
                <a:latin typeface="Arial"/>
                <a:cs typeface="Arial"/>
              </a:rPr>
              <a:t>Tầng</a:t>
            </a:r>
            <a:r>
              <a:rPr lang="en-US" dirty="0">
                <a:latin typeface="Arial"/>
                <a:cs typeface="Arial"/>
              </a:rPr>
              <a:t> 2 : data link; </a:t>
            </a:r>
            <a:r>
              <a:rPr lang="en-US" dirty="0" err="1">
                <a:latin typeface="Arial"/>
                <a:cs typeface="Arial"/>
              </a:rPr>
              <a:t>là</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switch, Bridges </a:t>
            </a:r>
            <a:endParaRPr lang="en-US" dirty="0">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25</a:t>
            </a:fld>
            <a:endParaRPr lang="en-US" altLang="en-US"/>
          </a:p>
        </p:txBody>
      </p:sp>
    </p:spTree>
    <p:extLst>
      <p:ext uri="{BB962C8B-B14F-4D97-AF65-F5344CB8AC3E}">
        <p14:creationId xmlns:p14="http://schemas.microsoft.com/office/powerpoint/2010/main" val="238653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Khi </a:t>
            </a:r>
            <a:r>
              <a:rPr lang="en-US" dirty="0" err="1">
                <a:latin typeface="Arial"/>
                <a:cs typeface="Arial"/>
              </a:rPr>
              <a:t>một</a:t>
            </a:r>
            <a:r>
              <a:rPr lang="en-US" dirty="0">
                <a:latin typeface="Arial"/>
                <a:cs typeface="Arial"/>
              </a:rPr>
              <a:t> switch </a:t>
            </a:r>
            <a:r>
              <a:rPr lang="en-US" dirty="0" err="1">
                <a:latin typeface="Arial"/>
                <a:cs typeface="Arial"/>
              </a:rPr>
              <a:t>nhận</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switch </a:t>
            </a:r>
            <a:r>
              <a:rPr lang="en-US" dirty="0" err="1">
                <a:latin typeface="Arial"/>
                <a:cs typeface="Arial"/>
              </a:rPr>
              <a:t>sẽ</a:t>
            </a:r>
            <a:r>
              <a:rPr lang="en-US" dirty="0">
                <a:latin typeface="Arial"/>
                <a:cs typeface="Arial"/>
              </a:rPr>
              <a:t> </a:t>
            </a:r>
            <a:r>
              <a:rPr lang="en-US" dirty="0" err="1">
                <a:latin typeface="Arial"/>
                <a:cs typeface="Arial"/>
              </a:rPr>
              <a:t>kiểm</a:t>
            </a:r>
            <a:r>
              <a:rPr lang="en-US" dirty="0">
                <a:latin typeface="Arial"/>
                <a:cs typeface="Arial"/>
              </a:rPr>
              <a:t> </a:t>
            </a:r>
            <a:r>
              <a:rPr lang="en-US" dirty="0" err="1">
                <a:latin typeface="Arial"/>
                <a:cs typeface="Arial"/>
              </a:rPr>
              <a:t>tra</a:t>
            </a:r>
            <a:r>
              <a:rPr lang="en-US" dirty="0">
                <a:latin typeface="Arial"/>
                <a:cs typeface="Arial"/>
              </a:rPr>
              <a:t> </a:t>
            </a:r>
            <a:r>
              <a:rPr lang="en-US" dirty="0" err="1">
                <a:latin typeface="Arial"/>
                <a:cs typeface="Arial"/>
              </a:rPr>
              <a:t>tiêu</a:t>
            </a:r>
            <a:r>
              <a:rPr lang="en-US" dirty="0">
                <a:latin typeface="Arial"/>
                <a:cs typeface="Arial"/>
              </a:rPr>
              <a:t> </a:t>
            </a:r>
            <a:r>
              <a:rPr lang="en-US" dirty="0" err="1">
                <a:latin typeface="Arial"/>
                <a:cs typeface="Arial"/>
              </a:rPr>
              <a:t>đề</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để</a:t>
            </a:r>
            <a:r>
              <a:rPr lang="en-US" dirty="0">
                <a:latin typeface="Arial"/>
                <a:cs typeface="Arial"/>
              </a:rPr>
              <a:t> </a:t>
            </a:r>
            <a:r>
              <a:rPr lang="en-US" dirty="0" err="1">
                <a:latin typeface="Arial"/>
                <a:cs typeface="Arial"/>
              </a:rPr>
              <a:t>tìm</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MAC </a:t>
            </a:r>
            <a:r>
              <a:rPr lang="en-US" dirty="0" err="1">
                <a:latin typeface="Arial"/>
                <a:cs typeface="Arial"/>
              </a:rPr>
              <a:t>của</a:t>
            </a:r>
            <a:r>
              <a:rPr lang="en-US" dirty="0">
                <a:latin typeface="Arial"/>
                <a:cs typeface="Arial"/>
              </a:rPr>
              <a:t> </a:t>
            </a:r>
            <a:r>
              <a:rPr lang="en-US" dirty="0" err="1">
                <a:latin typeface="Arial"/>
                <a:cs typeface="Arial"/>
              </a:rPr>
              <a:t>trạm</a:t>
            </a:r>
            <a:r>
              <a:rPr lang="en-US" dirty="0">
                <a:latin typeface="Arial"/>
                <a:cs typeface="Arial"/>
              </a:rPr>
              <a:t> </a:t>
            </a:r>
            <a:r>
              <a:rPr lang="en-US" dirty="0" err="1">
                <a:latin typeface="Arial"/>
                <a:cs typeface="Arial"/>
              </a:rPr>
              <a:t>đích</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tiếp</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đến</a:t>
            </a:r>
            <a:r>
              <a:rPr lang="en-US" dirty="0">
                <a:latin typeface="Arial"/>
                <a:cs typeface="Arial"/>
              </a:rPr>
              <a:t> </a:t>
            </a:r>
            <a:r>
              <a:rPr lang="en-US" dirty="0" err="1">
                <a:latin typeface="Arial"/>
                <a:cs typeface="Arial"/>
              </a:rPr>
              <a:t>đúng</a:t>
            </a:r>
            <a:r>
              <a:rPr lang="en-US" dirty="0">
                <a:latin typeface="Arial"/>
                <a:cs typeface="Arial"/>
              </a:rPr>
              <a:t> </a:t>
            </a:r>
            <a:r>
              <a:rPr lang="en-US" dirty="0" err="1">
                <a:latin typeface="Arial"/>
                <a:cs typeface="Arial"/>
              </a:rPr>
              <a:t>cổng</a:t>
            </a:r>
            <a:r>
              <a:rPr lang="en-US" dirty="0">
                <a:latin typeface="Arial"/>
                <a:cs typeface="Arial"/>
              </a:rPr>
              <a:t>. </a:t>
            </a:r>
            <a:r>
              <a:rPr lang="en-US" dirty="0" err="1">
                <a:latin typeface="Arial"/>
                <a:cs typeface="Arial"/>
              </a:rPr>
              <a:t>Điều</a:t>
            </a:r>
            <a:r>
              <a:rPr lang="en-US" dirty="0">
                <a:latin typeface="Arial"/>
                <a:cs typeface="Arial"/>
              </a:rPr>
              <a:t> </a:t>
            </a:r>
            <a:r>
              <a:rPr lang="en-US" dirty="0" err="1">
                <a:latin typeface="Arial"/>
                <a:cs typeface="Arial"/>
              </a:rPr>
              <a:t>này</a:t>
            </a:r>
            <a:r>
              <a:rPr lang="en-US" dirty="0">
                <a:latin typeface="Arial"/>
                <a:cs typeface="Arial"/>
              </a:rPr>
              <a:t> </a:t>
            </a:r>
            <a:r>
              <a:rPr lang="en-US" dirty="0" err="1">
                <a:latin typeface="Arial"/>
                <a:cs typeface="Arial"/>
              </a:rPr>
              <a:t>mở</a:t>
            </a:r>
            <a:r>
              <a:rPr lang="en-US" dirty="0">
                <a:latin typeface="Arial"/>
                <a:cs typeface="Arial"/>
              </a:rPr>
              <a:t> </a:t>
            </a:r>
            <a:r>
              <a:rPr lang="en-US" dirty="0" err="1">
                <a:latin typeface="Arial"/>
                <a:cs typeface="Arial"/>
              </a:rPr>
              <a:t>ra</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dẫn</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cổng</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thể</a:t>
            </a:r>
            <a:r>
              <a:rPr lang="en-US" dirty="0">
                <a:latin typeface="Arial"/>
                <a:cs typeface="Arial"/>
              </a:rPr>
              <a:t> </a:t>
            </a:r>
            <a:r>
              <a:rPr lang="en-US" dirty="0" err="1">
                <a:latin typeface="Arial"/>
                <a:cs typeface="Arial"/>
              </a:rPr>
              <a:t>sử</a:t>
            </a:r>
            <a:r>
              <a:rPr lang="en-US" dirty="0">
                <a:latin typeface="Arial"/>
                <a:cs typeface="Arial"/>
              </a:rPr>
              <a:t> </a:t>
            </a:r>
            <a:r>
              <a:rPr lang="en-US" dirty="0" err="1">
                <a:latin typeface="Arial"/>
                <a:cs typeface="Arial"/>
              </a:rPr>
              <a:t>dụng</a:t>
            </a:r>
            <a:r>
              <a:rPr lang="en-US" dirty="0">
                <a:latin typeface="Arial"/>
                <a:cs typeface="Arial"/>
              </a:rPr>
              <a:t> </a:t>
            </a:r>
            <a:r>
              <a:rPr lang="en-US" dirty="0" err="1">
                <a:latin typeface="Arial"/>
                <a:cs typeface="Arial"/>
              </a:rPr>
              <a:t>toàn</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băng</a:t>
            </a:r>
            <a:r>
              <a:rPr lang="en-US" dirty="0">
                <a:latin typeface="Arial"/>
                <a:cs typeface="Arial"/>
              </a:rPr>
              <a:t> </a:t>
            </a:r>
            <a:r>
              <a:rPr lang="en-US" dirty="0" err="1">
                <a:latin typeface="Arial"/>
                <a:cs typeface="Arial"/>
              </a:rPr>
              <a:t>thông</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cấu</a:t>
            </a:r>
            <a:r>
              <a:rPr lang="en-US" dirty="0">
                <a:latin typeface="Arial"/>
                <a:cs typeface="Arial"/>
              </a:rPr>
              <a:t> </a:t>
            </a:r>
            <a:r>
              <a:rPr lang="en-US" dirty="0" err="1">
                <a:latin typeface="Arial"/>
                <a:cs typeface="Arial"/>
              </a:rPr>
              <a:t>trúc</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26</a:t>
            </a:fld>
            <a:endParaRPr lang="en-US" altLang="en-US"/>
          </a:p>
        </p:txBody>
      </p:sp>
    </p:spTree>
    <p:extLst>
      <p:ext uri="{BB962C8B-B14F-4D97-AF65-F5344CB8AC3E}">
        <p14:creationId xmlns:p14="http://schemas.microsoft.com/office/powerpoint/2010/main" val="2699389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TẦNG 3 : </a:t>
            </a:r>
            <a:r>
              <a:rPr lang="en-US" dirty="0" err="1">
                <a:latin typeface="Arial"/>
                <a:cs typeface="Arial"/>
              </a:rPr>
              <a:t>tầng</a:t>
            </a:r>
            <a:r>
              <a:rPr lang="en-US" dirty="0">
                <a:latin typeface="Arial"/>
                <a:cs typeface="Arial"/>
              </a:rPr>
              <a:t> network  </a:t>
            </a:r>
            <a:r>
              <a:rPr lang="en-US" dirty="0" err="1">
                <a:latin typeface="Arial"/>
                <a:cs typeface="Arial"/>
              </a:rPr>
              <a:t>cung</a:t>
            </a:r>
            <a:r>
              <a:rPr lang="en-US" dirty="0">
                <a:latin typeface="Arial"/>
                <a:cs typeface="Arial"/>
              </a:rPr>
              <a:t> </a:t>
            </a:r>
            <a:r>
              <a:rPr lang="en-US" dirty="0" err="1">
                <a:latin typeface="Arial"/>
                <a:cs typeface="Arial"/>
              </a:rPr>
              <a:t>cấp</a:t>
            </a:r>
            <a:r>
              <a:rPr lang="en-US" dirty="0">
                <a:latin typeface="Arial"/>
                <a:cs typeface="Arial"/>
              </a:rPr>
              <a:t> </a:t>
            </a:r>
            <a:r>
              <a:rPr lang="en-US" dirty="0" err="1">
                <a:latin typeface="Arial"/>
                <a:cs typeface="Arial"/>
              </a:rPr>
              <a:t>khả</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lựa</a:t>
            </a:r>
            <a:r>
              <a:rPr lang="en-US" dirty="0">
                <a:latin typeface="Arial"/>
                <a:cs typeface="Arial"/>
              </a:rPr>
              <a:t> </a:t>
            </a:r>
            <a:r>
              <a:rPr lang="en-US" dirty="0" err="1">
                <a:latin typeface="Arial"/>
                <a:cs typeface="Arial"/>
              </a:rPr>
              <a:t>chọn</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dẫn</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hai</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thống</a:t>
            </a:r>
            <a:r>
              <a:rPr lang="en-US" dirty="0">
                <a:latin typeface="Arial"/>
                <a:cs typeface="Arial"/>
              </a:rPr>
              <a:t> </a:t>
            </a:r>
            <a:r>
              <a:rPr lang="en-US" dirty="0" err="1">
                <a:latin typeface="Arial"/>
                <a:cs typeface="Arial"/>
              </a:rPr>
              <a:t>máy</a:t>
            </a:r>
            <a:r>
              <a:rPr lang="en-US" dirty="0">
                <a:latin typeface="Arial"/>
                <a:cs typeface="Arial"/>
              </a:rPr>
              <a:t> </a:t>
            </a:r>
            <a:r>
              <a:rPr lang="en-US" dirty="0" err="1">
                <a:latin typeface="Arial"/>
                <a:cs typeface="Arial"/>
              </a:rPr>
              <a:t>chủ</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thể</a:t>
            </a:r>
            <a:r>
              <a:rPr lang="en-US" dirty="0">
                <a:latin typeface="Arial"/>
                <a:cs typeface="Arial"/>
              </a:rPr>
              <a:t> </a:t>
            </a:r>
            <a:r>
              <a:rPr lang="en-US" dirty="0" err="1">
                <a:latin typeface="Arial"/>
                <a:cs typeface="Arial"/>
              </a:rPr>
              <a:t>nằm</a:t>
            </a:r>
            <a:r>
              <a:rPr lang="en-US" dirty="0">
                <a:latin typeface="Arial"/>
                <a:cs typeface="Arial"/>
              </a:rPr>
              <a:t> </a:t>
            </a:r>
            <a:r>
              <a:rPr lang="en-US" dirty="0" err="1">
                <a:latin typeface="Arial"/>
                <a:cs typeface="Arial"/>
              </a:rPr>
              <a:t>trên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biệt</a:t>
            </a:r>
            <a:r>
              <a:rPr lang="en-US" dirty="0">
                <a:latin typeface="Arial"/>
                <a:cs typeface="Arial"/>
              </a:rPr>
              <a:t> </a:t>
            </a:r>
            <a:r>
              <a:rPr lang="en-US" dirty="0" err="1">
                <a:latin typeface="Arial"/>
                <a:cs typeface="Arial"/>
              </a:rPr>
              <a:t>về</a:t>
            </a:r>
            <a:r>
              <a:rPr lang="en-US" dirty="0">
                <a:latin typeface="Arial"/>
                <a:cs typeface="Arial"/>
              </a:rPr>
              <a:t> </a:t>
            </a:r>
            <a:r>
              <a:rPr lang="en-US" dirty="0" err="1">
                <a:latin typeface="Arial"/>
                <a:cs typeface="Arial"/>
              </a:rPr>
              <a:t>mặt</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lý</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27</a:t>
            </a:fld>
            <a:endParaRPr lang="en-US" altLang="en-US"/>
          </a:p>
        </p:txBody>
      </p:sp>
    </p:spTree>
    <p:extLst>
      <p:ext uri="{BB962C8B-B14F-4D97-AF65-F5344CB8AC3E}">
        <p14:creationId xmlns:p14="http://schemas.microsoft.com/office/powerpoint/2010/main" val="2837933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IP </a:t>
            </a:r>
            <a:r>
              <a:rPr lang="en-US" dirty="0" err="1">
                <a:latin typeface="Arial"/>
                <a:cs typeface="Arial"/>
              </a:rPr>
              <a:t>là</a:t>
            </a:r>
            <a:r>
              <a:rPr lang="en-US" dirty="0">
                <a:latin typeface="Arial"/>
                <a:cs typeface="Arial"/>
              </a:rPr>
              <a:t> </a:t>
            </a:r>
            <a:r>
              <a:rPr lang="en-US" dirty="0" err="1">
                <a:latin typeface="Arial"/>
                <a:cs typeface="Arial"/>
              </a:rPr>
              <a:t>một</a:t>
            </a:r>
            <a:r>
              <a:rPr lang="en-US" dirty="0">
                <a:latin typeface="Arial"/>
                <a:cs typeface="Arial"/>
              </a:rPr>
              <a:t> </a:t>
            </a:r>
            <a:r>
              <a:rPr lang="en-US" dirty="0" err="1">
                <a:latin typeface="Arial"/>
                <a:cs typeface="Arial"/>
              </a:rPr>
              <a:t>tiêu</a:t>
            </a:r>
            <a:r>
              <a:rPr lang="en-US" dirty="0">
                <a:latin typeface="Arial"/>
                <a:cs typeface="Arial"/>
              </a:rPr>
              <a:t> </a:t>
            </a:r>
            <a:r>
              <a:rPr lang="en-US" dirty="0" err="1">
                <a:latin typeface="Arial"/>
                <a:cs typeface="Arial"/>
              </a:rPr>
              <a:t>chuẩn</a:t>
            </a:r>
            <a:r>
              <a:rPr lang="en-US" dirty="0">
                <a:latin typeface="Arial"/>
                <a:cs typeface="Arial"/>
              </a:rPr>
              <a:t> </a:t>
            </a:r>
            <a:r>
              <a:rPr lang="en-US" dirty="0" err="1">
                <a:latin typeface="Arial"/>
                <a:cs typeface="Arial"/>
              </a:rPr>
              <a:t>xác</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thức</a:t>
            </a:r>
            <a:r>
              <a:rPr lang="en-US" dirty="0">
                <a:latin typeface="Arial"/>
                <a:cs typeface="Arial"/>
              </a:rPr>
              <a:t> </a:t>
            </a:r>
            <a:r>
              <a:rPr lang="en-US" dirty="0" err="1">
                <a:latin typeface="Arial"/>
                <a:cs typeface="Arial"/>
              </a:rPr>
              <a:t>tương</a:t>
            </a:r>
            <a:r>
              <a:rPr lang="en-US" dirty="0">
                <a:latin typeface="Arial"/>
                <a:cs typeface="Arial"/>
              </a:rPr>
              <a:t> </a:t>
            </a:r>
            <a:r>
              <a:rPr lang="en-US" dirty="0" err="1">
                <a:latin typeface="Arial"/>
                <a:cs typeface="Arial"/>
              </a:rPr>
              <a:t>tác</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hai</a:t>
            </a:r>
            <a:r>
              <a:rPr lang="en-US" dirty="0">
                <a:latin typeface="Arial"/>
                <a:cs typeface="Arial"/>
              </a:rPr>
              <a:t> </a:t>
            </a:r>
            <a:r>
              <a:rPr lang="en-US" dirty="0" err="1">
                <a:latin typeface="Arial"/>
                <a:cs typeface="Arial"/>
              </a:rPr>
              <a:t>máy</a:t>
            </a:r>
            <a:r>
              <a:rPr lang="en-US" dirty="0">
                <a:latin typeface="Arial"/>
                <a:cs typeface="Arial"/>
              </a:rPr>
              <a:t> </a:t>
            </a:r>
            <a:r>
              <a:rPr lang="en-US" dirty="0" err="1">
                <a:latin typeface="Arial"/>
                <a:cs typeface="Arial"/>
              </a:rPr>
              <a:t>chủ</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IP </a:t>
            </a:r>
            <a:r>
              <a:rPr lang="en-US" dirty="0" err="1">
                <a:latin typeface="Arial"/>
                <a:cs typeface="Arial"/>
              </a:rPr>
              <a:t>dài</a:t>
            </a:r>
            <a:r>
              <a:rPr lang="en-US" dirty="0">
                <a:latin typeface="Arial"/>
                <a:cs typeface="Arial"/>
              </a:rPr>
              <a:t> 32 bit, </a:t>
            </a:r>
            <a:r>
              <a:rPr lang="en-US" dirty="0" err="1">
                <a:latin typeface="Arial"/>
                <a:cs typeface="Arial"/>
              </a:rPr>
              <a:t>có</a:t>
            </a:r>
            <a:r>
              <a:rPr lang="en-US" dirty="0">
                <a:latin typeface="Arial"/>
                <a:cs typeface="Arial"/>
              </a:rPr>
              <a:t> </a:t>
            </a:r>
            <a:r>
              <a:rPr lang="en-US" dirty="0" err="1">
                <a:latin typeface="Arial"/>
                <a:cs typeface="Arial"/>
              </a:rPr>
              <a:t>sơ</a:t>
            </a:r>
            <a:r>
              <a:rPr lang="en-US" dirty="0">
                <a:latin typeface="Arial"/>
                <a:cs typeface="Arial"/>
              </a:rPr>
              <a:t> </a:t>
            </a:r>
            <a:r>
              <a:rPr lang="en-US" dirty="0" err="1">
                <a:latin typeface="Arial"/>
                <a:cs typeface="Arial"/>
              </a:rPr>
              <a:t>đồ</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a:t>
            </a:r>
            <a:r>
              <a:rPr lang="en-US" dirty="0" err="1">
                <a:latin typeface="Arial"/>
                <a:cs typeface="Arial"/>
              </a:rPr>
              <a:t>phân</a:t>
            </a:r>
            <a:r>
              <a:rPr lang="en-US" dirty="0">
                <a:latin typeface="Arial"/>
                <a:cs typeface="Arial"/>
              </a:rPr>
              <a:t> </a:t>
            </a:r>
            <a:r>
              <a:rPr lang="en-US" dirty="0" err="1">
                <a:latin typeface="Arial"/>
                <a:cs typeface="Arial"/>
              </a:rPr>
              <a:t>cấp</a:t>
            </a:r>
            <a:r>
              <a:rPr lang="en-US" dirty="0">
                <a:latin typeface="Arial"/>
                <a:cs typeface="Arial"/>
              </a:rPr>
              <a:t>.</a:t>
            </a:r>
          </a:p>
          <a:p>
            <a:endParaRPr lang="en-US" dirty="0">
              <a:cs typeface="Arial"/>
            </a:endParaRPr>
          </a:p>
          <a:p>
            <a:r>
              <a:rPr lang="en-US" dirty="0">
                <a:latin typeface="Arial"/>
                <a:cs typeface="Arial"/>
              </a:rPr>
              <a:t>TẦNG 3 : </a:t>
            </a:r>
            <a:r>
              <a:rPr lang="en-US" dirty="0" err="1">
                <a:latin typeface="Arial"/>
                <a:cs typeface="Arial"/>
              </a:rPr>
              <a:t>tầng</a:t>
            </a:r>
            <a:r>
              <a:rPr lang="en-US" dirty="0">
                <a:latin typeface="Arial"/>
                <a:cs typeface="Arial"/>
              </a:rPr>
              <a:t> network </a:t>
            </a:r>
            <a:r>
              <a:rPr lang="en-US" dirty="0" err="1">
                <a:latin typeface="Arial"/>
                <a:cs typeface="Arial"/>
              </a:rPr>
              <a:t>chứa</a:t>
            </a:r>
            <a:r>
              <a:rPr lang="en-US" dirty="0">
                <a:latin typeface="Arial"/>
                <a:cs typeface="Arial"/>
              </a:rPr>
              <a:t> </a:t>
            </a:r>
            <a:r>
              <a:rPr lang="en-US" dirty="0" err="1">
                <a:latin typeface="Arial"/>
                <a:cs typeface="Arial"/>
              </a:rPr>
              <a:t>địa</a:t>
            </a:r>
            <a:r>
              <a:rPr lang="en-US" dirty="0">
                <a:latin typeface="Arial"/>
                <a:cs typeface="Arial"/>
              </a:rPr>
              <a:t> </a:t>
            </a:r>
            <a:r>
              <a:rPr lang="en-US" dirty="0" err="1">
                <a:latin typeface="Arial"/>
                <a:cs typeface="Arial"/>
              </a:rPr>
              <a:t>chỉ</a:t>
            </a:r>
            <a:r>
              <a:rPr lang="en-US" dirty="0">
                <a:latin typeface="Arial"/>
                <a:cs typeface="Arial"/>
              </a:rPr>
              <a:t> IP </a:t>
            </a:r>
            <a:r>
              <a:rPr lang="en-US" dirty="0" err="1">
                <a:latin typeface="Arial"/>
                <a:cs typeface="Arial"/>
              </a:rPr>
              <a:t>của</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a:t>
            </a:r>
            <a:endParaRPr lang="en-US" dirty="0">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28</a:t>
            </a:fld>
            <a:endParaRPr lang="en-US" altLang="en-US"/>
          </a:p>
        </p:txBody>
      </p:sp>
    </p:spTree>
    <p:extLst>
      <p:ext uri="{BB962C8B-B14F-4D97-AF65-F5344CB8AC3E}">
        <p14:creationId xmlns:p14="http://schemas.microsoft.com/office/powerpoint/2010/main" val="3676400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Các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a:t>
            </a:r>
            <a:r>
              <a:rPr lang="en-US" dirty="0" err="1">
                <a:latin typeface="Arial"/>
                <a:cs typeface="Arial"/>
              </a:rPr>
              <a:t>hoạt</a:t>
            </a:r>
            <a:r>
              <a:rPr lang="en-US" dirty="0">
                <a:latin typeface="Arial"/>
                <a:cs typeface="Arial"/>
              </a:rPr>
              <a:t> </a:t>
            </a:r>
            <a:r>
              <a:rPr lang="en-US" dirty="0" err="1">
                <a:latin typeface="Arial"/>
                <a:cs typeface="Arial"/>
              </a:rPr>
              <a:t>động</a:t>
            </a:r>
            <a:r>
              <a:rPr lang="en-US" dirty="0">
                <a:latin typeface="Arial"/>
                <a:cs typeface="Arial"/>
              </a:rPr>
              <a:t> ở </a:t>
            </a:r>
            <a:r>
              <a:rPr lang="en-US" dirty="0" err="1">
                <a:latin typeface="Arial"/>
                <a:cs typeface="Arial"/>
              </a:rPr>
              <a:t>lớp</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tuyến</a:t>
            </a:r>
            <a:r>
              <a:rPr lang="en-US" dirty="0">
                <a:latin typeface="Arial"/>
                <a:cs typeface="Arial"/>
              </a:rPr>
              <a:t> (router) </a:t>
            </a:r>
            <a:r>
              <a:rPr lang="en-US" dirty="0" err="1">
                <a:latin typeface="Arial"/>
                <a:cs typeface="Arial"/>
              </a:rPr>
              <a:t>và</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lớp</a:t>
            </a:r>
            <a:r>
              <a:rPr lang="en-US" dirty="0">
                <a:latin typeface="Arial"/>
                <a:cs typeface="Arial"/>
              </a:rPr>
              <a:t> 3(switch layer 3)</a:t>
            </a:r>
          </a:p>
          <a:p>
            <a:endParaRPr lang="en-US" dirty="0">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29</a:t>
            </a:fld>
            <a:endParaRPr lang="en-US" altLang="en-US"/>
          </a:p>
        </p:txBody>
      </p:sp>
    </p:spTree>
    <p:extLst>
      <p:ext uri="{BB962C8B-B14F-4D97-AF65-F5344CB8AC3E}">
        <p14:creationId xmlns:p14="http://schemas.microsoft.com/office/powerpoint/2010/main" val="36451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Bộ</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tuyến</a:t>
            </a:r>
            <a:r>
              <a:rPr lang="en-US" dirty="0">
                <a:latin typeface="Arial"/>
                <a:cs typeface="Arial"/>
              </a:rPr>
              <a:t> (router) </a:t>
            </a:r>
            <a:r>
              <a:rPr lang="en-US" dirty="0" err="1">
                <a:latin typeface="Arial"/>
                <a:cs typeface="Arial"/>
              </a:rPr>
              <a:t>tạo</a:t>
            </a:r>
            <a:r>
              <a:rPr lang="en-US" dirty="0">
                <a:latin typeface="Arial"/>
                <a:cs typeface="Arial"/>
              </a:rPr>
              <a:t> </a:t>
            </a:r>
            <a:r>
              <a:rPr lang="en-US" dirty="0" err="1">
                <a:latin typeface="Arial"/>
                <a:cs typeface="Arial"/>
              </a:rPr>
              <a:t>điều</a:t>
            </a:r>
            <a:r>
              <a:rPr lang="en-US" dirty="0">
                <a:latin typeface="Arial"/>
                <a:cs typeface="Arial"/>
              </a:rPr>
              <a:t> </a:t>
            </a:r>
            <a:r>
              <a:rPr lang="en-US" dirty="0" err="1">
                <a:latin typeface="Arial"/>
                <a:cs typeface="Arial"/>
              </a:rPr>
              <a:t>kiện</a:t>
            </a:r>
            <a:r>
              <a:rPr lang="en-US" dirty="0">
                <a:latin typeface="Arial"/>
                <a:cs typeface="Arial"/>
              </a:rPr>
              <a:t> </a:t>
            </a:r>
            <a:r>
              <a:rPr lang="en-US" dirty="0" err="1">
                <a:latin typeface="Arial"/>
                <a:cs typeface="Arial"/>
              </a:rPr>
              <a:t>thuận</a:t>
            </a:r>
            <a:r>
              <a:rPr lang="en-US" dirty="0">
                <a:latin typeface="Arial"/>
                <a:cs typeface="Arial"/>
              </a:rPr>
              <a:t> </a:t>
            </a:r>
            <a:r>
              <a:rPr lang="en-US" dirty="0" err="1">
                <a:latin typeface="Arial"/>
                <a:cs typeface="Arial"/>
              </a:rPr>
              <a:t>lợi</a:t>
            </a:r>
            <a:r>
              <a:rPr lang="en-US" dirty="0">
                <a:latin typeface="Arial"/>
                <a:cs typeface="Arial"/>
              </a:rPr>
              <a:t> </a:t>
            </a:r>
            <a:r>
              <a:rPr lang="en-US" dirty="0" err="1">
                <a:latin typeface="Arial"/>
                <a:cs typeface="Arial"/>
              </a:rPr>
              <a:t>cho</a:t>
            </a:r>
            <a:r>
              <a:rPr lang="en-US" dirty="0">
                <a:latin typeface="Arial"/>
                <a:cs typeface="Arial"/>
              </a:rPr>
              <a:t> </a:t>
            </a:r>
            <a:r>
              <a:rPr lang="en-US" dirty="0" err="1">
                <a:latin typeface="Arial"/>
                <a:cs typeface="Arial"/>
              </a:rPr>
              <a:t>việc</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lạc</a:t>
            </a:r>
            <a:r>
              <a:rPr lang="en-US" dirty="0">
                <a:latin typeface="Arial"/>
                <a:cs typeface="Arial"/>
              </a:rPr>
              <a:t> </a:t>
            </a:r>
            <a:r>
              <a:rPr lang="en-US" dirty="0" err="1">
                <a:latin typeface="Arial"/>
                <a:cs typeface="Arial"/>
              </a:rPr>
              <a:t>trong</a:t>
            </a:r>
            <a:r>
              <a:rPr lang="en-US" dirty="0">
                <a:latin typeface="Arial"/>
                <a:cs typeface="Arial"/>
              </a:rPr>
              <a:t> </a:t>
            </a:r>
            <a:r>
              <a:rPr lang="en-US" dirty="0" err="1">
                <a:latin typeface="Arial"/>
                <a:cs typeface="Arial"/>
              </a:rPr>
              <a:t>công</a:t>
            </a:r>
            <a:r>
              <a:rPr lang="en-US" dirty="0">
                <a:latin typeface="Arial"/>
                <a:cs typeface="Arial"/>
              </a:rPr>
              <a:t> </a:t>
            </a:r>
            <a:r>
              <a:rPr lang="en-US" dirty="0" err="1">
                <a:latin typeface="Arial"/>
                <a:cs typeface="Arial"/>
              </a:rPr>
              <a:t>việc</a:t>
            </a:r>
            <a:r>
              <a:rPr lang="en-US" dirty="0">
                <a:latin typeface="Arial"/>
                <a:cs typeface="Arial"/>
              </a:rPr>
              <a:t> internet </a:t>
            </a:r>
            <a:r>
              <a:rPr lang="en-US" dirty="0" err="1">
                <a:latin typeface="Arial"/>
                <a:cs typeface="Arial"/>
              </a:rPr>
              <a:t>này</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quyết</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cách</a:t>
            </a:r>
            <a:r>
              <a:rPr lang="en-US" dirty="0">
                <a:latin typeface="Arial"/>
                <a:cs typeface="Arial"/>
              </a:rPr>
              <a:t> </a:t>
            </a:r>
            <a:r>
              <a:rPr lang="en-US" dirty="0" err="1">
                <a:latin typeface="Arial"/>
                <a:cs typeface="Arial"/>
              </a:rPr>
              <a:t>gửi</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gói</a:t>
            </a:r>
            <a:r>
              <a:rPr lang="en-US" dirty="0">
                <a:latin typeface="Arial"/>
                <a:cs typeface="Arial"/>
              </a:rPr>
              <a:t> </a:t>
            </a:r>
            <a:r>
              <a:rPr lang="en-US" dirty="0" err="1">
                <a:latin typeface="Arial"/>
                <a:cs typeface="Arial"/>
              </a:rPr>
              <a:t>trong</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để</a:t>
            </a:r>
            <a:r>
              <a:rPr lang="en-US" dirty="0">
                <a:latin typeface="Arial"/>
                <a:cs typeface="Arial"/>
              </a:rPr>
              <a:t> </a:t>
            </a:r>
            <a:r>
              <a:rPr lang="en-US" dirty="0" err="1">
                <a:latin typeface="Arial"/>
                <a:cs typeface="Arial"/>
              </a:rPr>
              <a:t>chúng</a:t>
            </a:r>
            <a:r>
              <a:rPr lang="en-US" dirty="0">
                <a:latin typeface="Arial"/>
                <a:cs typeface="Arial"/>
              </a:rPr>
              <a:t> </a:t>
            </a:r>
            <a:r>
              <a:rPr lang="en-US" dirty="0" err="1">
                <a:latin typeface="Arial"/>
                <a:cs typeface="Arial"/>
              </a:rPr>
              <a:t>đến</a:t>
            </a:r>
            <a:r>
              <a:rPr lang="en-US" dirty="0">
                <a:latin typeface="Arial"/>
                <a:cs typeface="Arial"/>
              </a:rPr>
              <a:t> </a:t>
            </a:r>
            <a:r>
              <a:rPr lang="en-US" dirty="0" err="1">
                <a:latin typeface="Arial"/>
                <a:cs typeface="Arial"/>
              </a:rPr>
              <a:t>đích</a:t>
            </a:r>
            <a:r>
              <a:rPr lang="en-US" dirty="0">
                <a:latin typeface="Arial"/>
                <a:cs typeface="Arial"/>
              </a:rPr>
              <a:t>.</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30</a:t>
            </a:fld>
            <a:endParaRPr lang="en-US" altLang="en-US"/>
          </a:p>
        </p:txBody>
      </p:sp>
    </p:spTree>
    <p:extLst>
      <p:ext uri="{BB962C8B-B14F-4D97-AF65-F5344CB8AC3E}">
        <p14:creationId xmlns:p14="http://schemas.microsoft.com/office/powerpoint/2010/main" val="83797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Mạng</a:t>
            </a:r>
            <a:r>
              <a:rPr lang="en-US">
                <a:latin typeface="Arial"/>
                <a:cs typeface="Arial"/>
              </a:rPr>
              <a:t> </a:t>
            </a:r>
            <a:r>
              <a:rPr lang="en-US" err="1">
                <a:latin typeface="Arial"/>
                <a:cs typeface="Arial"/>
              </a:rPr>
              <a:t>đề</a:t>
            </a:r>
            <a:r>
              <a:rPr lang="en-US">
                <a:latin typeface="Arial"/>
                <a:cs typeface="Arial"/>
              </a:rPr>
              <a:t> </a:t>
            </a:r>
            <a:r>
              <a:rPr lang="en-US" err="1">
                <a:latin typeface="Arial"/>
                <a:cs typeface="Arial"/>
              </a:rPr>
              <a:t>cập</a:t>
            </a:r>
            <a:r>
              <a:rPr lang="en-US">
                <a:latin typeface="Arial"/>
                <a:cs typeface="Arial"/>
              </a:rPr>
              <a:t> đến hai hoặc nhiều máy tính được kết nối có thể chia sẻ các tài nguyên như dữ liệu, máy in, kết nối Internet, ứng dụng hoặc kết hợp các tài nguyên này. </a:t>
            </a:r>
            <a:endParaRPr lang="vi-VN"/>
          </a:p>
          <a:p>
            <a:pPr>
              <a:spcBef>
                <a:spcPts val="0"/>
              </a:spcBef>
              <a:spcAft>
                <a:spcPts val="0"/>
              </a:spcAft>
            </a:pPr>
            <a:r>
              <a:rPr lang="en-US" dirty="0">
                <a:latin typeface="Arial"/>
                <a:cs typeface="Arial"/>
              </a:rPr>
              <a:t> </a:t>
            </a:r>
            <a:endParaRPr lang="vi-VN" dirty="0">
              <a:latin typeface="Arial"/>
              <a:cs typeface="Arial"/>
            </a:endParaRPr>
          </a:p>
          <a:p>
            <a:r>
              <a:rPr lang="en-US" dirty="0">
                <a:latin typeface="Arial"/>
                <a:cs typeface="Arial"/>
              </a:rPr>
              <a:t> </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a:t>
            </a:fld>
            <a:endParaRPr lang="en-US" altLang="en-US"/>
          </a:p>
        </p:txBody>
      </p:sp>
    </p:spTree>
    <p:extLst>
      <p:ext uri="{BB962C8B-B14F-4D97-AF65-F5344CB8AC3E}">
        <p14:creationId xmlns:p14="http://schemas.microsoft.com/office/powerpoint/2010/main" val="754890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Bộ</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Lớp</a:t>
            </a:r>
            <a:r>
              <a:rPr lang="en-US" dirty="0">
                <a:latin typeface="Arial"/>
                <a:cs typeface="Arial"/>
              </a:rPr>
              <a:t> 3(switch layer3 ) </a:t>
            </a:r>
            <a:r>
              <a:rPr lang="en-US" dirty="0" err="1">
                <a:latin typeface="Arial"/>
                <a:cs typeface="Arial"/>
              </a:rPr>
              <a:t>hoạt</a:t>
            </a:r>
            <a:r>
              <a:rPr lang="en-US" dirty="0">
                <a:latin typeface="Arial"/>
                <a:cs typeface="Arial"/>
              </a:rPr>
              <a:t> </a:t>
            </a:r>
            <a:r>
              <a:rPr lang="en-US" dirty="0" err="1">
                <a:latin typeface="Arial"/>
                <a:cs typeface="Arial"/>
              </a:rPr>
              <a:t>động</a:t>
            </a:r>
            <a:r>
              <a:rPr lang="en-US" dirty="0">
                <a:latin typeface="Arial"/>
                <a:cs typeface="Arial"/>
              </a:rPr>
              <a:t> ở </a:t>
            </a:r>
            <a:r>
              <a:rPr lang="en-US" dirty="0" err="1">
                <a:latin typeface="Arial"/>
                <a:cs typeface="Arial"/>
              </a:rPr>
              <a:t>lớp</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thực</a:t>
            </a:r>
            <a:r>
              <a:rPr lang="en-US" dirty="0">
                <a:latin typeface="Arial"/>
                <a:cs typeface="Arial"/>
              </a:rPr>
              <a:t> </a:t>
            </a:r>
            <a:r>
              <a:rPr lang="en-US" dirty="0" err="1">
                <a:latin typeface="Arial"/>
                <a:cs typeface="Arial"/>
              </a:rPr>
              <a:t>hiện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chức</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đa</a:t>
            </a:r>
            <a:r>
              <a:rPr lang="en-US" dirty="0">
                <a:latin typeface="Arial"/>
                <a:cs typeface="Arial"/>
              </a:rPr>
              <a:t> </a:t>
            </a:r>
            <a:r>
              <a:rPr lang="en-US" dirty="0" err="1">
                <a:latin typeface="Arial"/>
                <a:cs typeface="Arial"/>
              </a:rPr>
              <a:t>cổng</a:t>
            </a:r>
            <a:r>
              <a:rPr lang="en-US" dirty="0">
                <a:latin typeface="Arial"/>
                <a:cs typeface="Arial"/>
              </a:rPr>
              <a:t>, </a:t>
            </a:r>
            <a:r>
              <a:rPr lang="en-US" dirty="0" err="1">
                <a:latin typeface="Arial"/>
                <a:cs typeface="Arial"/>
              </a:rPr>
              <a:t>mạng</a:t>
            </a:r>
            <a:r>
              <a:rPr lang="en-US" dirty="0">
                <a:latin typeface="Arial"/>
                <a:cs typeface="Arial"/>
              </a:rPr>
              <a:t> LAN </a:t>
            </a:r>
            <a:r>
              <a:rPr lang="en-US" dirty="0" err="1">
                <a:latin typeface="Arial"/>
                <a:cs typeface="Arial"/>
              </a:rPr>
              <a:t>ảo</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ống</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Lớp</a:t>
            </a:r>
            <a:r>
              <a:rPr lang="en-US" dirty="0">
                <a:latin typeface="Arial"/>
                <a:cs typeface="Arial"/>
              </a:rPr>
              <a:t> 2 </a:t>
            </a:r>
            <a:r>
              <a:rPr lang="en-US" dirty="0" err="1">
                <a:latin typeface="Arial"/>
                <a:cs typeface="Arial"/>
              </a:rPr>
              <a:t>tiêu</a:t>
            </a:r>
            <a:r>
              <a:rPr lang="en-US" dirty="0">
                <a:latin typeface="Arial"/>
                <a:cs typeface="Arial"/>
              </a:rPr>
              <a:t> </a:t>
            </a:r>
            <a:r>
              <a:rPr lang="en-US" dirty="0" err="1">
                <a:latin typeface="Arial"/>
                <a:cs typeface="Arial"/>
              </a:rPr>
              <a:t>chuẩn</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cũng</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thể</a:t>
            </a:r>
            <a:r>
              <a:rPr lang="en-US" dirty="0">
                <a:latin typeface="Arial"/>
                <a:cs typeface="Arial"/>
              </a:rPr>
              <a:t> </a:t>
            </a:r>
            <a:r>
              <a:rPr lang="en-US" dirty="0" err="1">
                <a:latin typeface="Arial"/>
                <a:cs typeface="Arial"/>
              </a:rPr>
              <a:t>thực</a:t>
            </a:r>
            <a:r>
              <a:rPr lang="en-US" dirty="0">
                <a:latin typeface="Arial"/>
                <a:cs typeface="Arial"/>
              </a:rPr>
              <a:t> </a:t>
            </a:r>
            <a:r>
              <a:rPr lang="en-US" dirty="0" err="1">
                <a:latin typeface="Arial"/>
                <a:cs typeface="Arial"/>
              </a:rPr>
              <a:t>hiện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chức</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tuyến</a:t>
            </a:r>
            <a:r>
              <a:rPr lang="en-US" dirty="0">
                <a:latin typeface="Arial"/>
                <a:cs typeface="Arial"/>
              </a:rPr>
              <a:t> </a:t>
            </a:r>
            <a:r>
              <a:rPr lang="en-US" dirty="0" err="1">
                <a:latin typeface="Arial"/>
                <a:cs typeface="Arial"/>
              </a:rPr>
              <a:t>cơ</a:t>
            </a:r>
            <a:r>
              <a:rPr lang="en-US" dirty="0">
                <a:latin typeface="Arial"/>
                <a:cs typeface="Arial"/>
              </a:rPr>
              <a:t> </a:t>
            </a:r>
            <a:r>
              <a:rPr lang="en-US" dirty="0" err="1">
                <a:latin typeface="Arial"/>
                <a:cs typeface="Arial"/>
              </a:rPr>
              <a:t>bản</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mạng</a:t>
            </a:r>
            <a:r>
              <a:rPr lang="en-US" dirty="0">
                <a:latin typeface="Arial"/>
                <a:cs typeface="Arial"/>
              </a:rPr>
              <a:t> LAN </a:t>
            </a:r>
            <a:r>
              <a:rPr lang="en-US" dirty="0" err="1">
                <a:latin typeface="Arial"/>
                <a:cs typeface="Arial"/>
              </a:rPr>
              <a:t>ảo</a:t>
            </a:r>
            <a:r>
              <a:rPr lang="en-US" dirty="0">
                <a:latin typeface="Arial"/>
                <a:cs typeface="Arial"/>
              </a:rPr>
              <a:t>.</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31</a:t>
            </a:fld>
            <a:endParaRPr lang="en-US" altLang="en-US"/>
          </a:p>
        </p:txBody>
      </p:sp>
    </p:spTree>
    <p:extLst>
      <p:ext uri="{BB962C8B-B14F-4D97-AF65-F5344CB8AC3E}">
        <p14:creationId xmlns:p14="http://schemas.microsoft.com/office/powerpoint/2010/main" val="3813202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err="1">
                <a:latin typeface="Arial"/>
                <a:cs typeface="Arial"/>
              </a:rPr>
              <a:t>có</a:t>
            </a:r>
            <a:r>
              <a:rPr lang="en-US" dirty="0">
                <a:latin typeface="Arial"/>
                <a:cs typeface="Arial"/>
              </a:rPr>
              <a:t> </a:t>
            </a:r>
            <a:r>
              <a:rPr lang="en-US" err="1">
                <a:latin typeface="Arial"/>
                <a:cs typeface="Arial"/>
              </a:rPr>
              <a:t>những</a:t>
            </a:r>
            <a:r>
              <a:rPr lang="en-US" dirty="0">
                <a:latin typeface="Arial"/>
                <a:cs typeface="Arial"/>
              </a:rPr>
              <a:t> </a:t>
            </a:r>
            <a:r>
              <a:rPr lang="en-US" err="1">
                <a:latin typeface="Arial"/>
                <a:cs typeface="Arial"/>
              </a:rPr>
              <a:t>thiết</a:t>
            </a:r>
            <a:r>
              <a:rPr lang="en-US" dirty="0">
                <a:latin typeface="Arial"/>
                <a:cs typeface="Arial"/>
              </a:rPr>
              <a:t> </a:t>
            </a:r>
            <a:r>
              <a:rPr lang="en-US" err="1">
                <a:latin typeface="Arial"/>
                <a:cs typeface="Arial"/>
              </a:rPr>
              <a:t>bị</a:t>
            </a:r>
            <a:r>
              <a:rPr lang="en-US" dirty="0">
                <a:latin typeface="Arial"/>
                <a:cs typeface="Arial"/>
              </a:rPr>
              <a:t> </a:t>
            </a:r>
            <a:r>
              <a:rPr lang="en-US" err="1">
                <a:latin typeface="Arial"/>
                <a:cs typeface="Arial"/>
              </a:rPr>
              <a:t>chuyển</a:t>
            </a:r>
            <a:r>
              <a:rPr lang="en-US" dirty="0">
                <a:latin typeface="Arial"/>
                <a:cs typeface="Arial"/>
              </a:rPr>
              <a:t> </a:t>
            </a:r>
            <a:r>
              <a:rPr lang="en-US" err="1">
                <a:latin typeface="Arial"/>
                <a:cs typeface="Arial"/>
              </a:rPr>
              <a:t>mạch</a:t>
            </a:r>
            <a:r>
              <a:rPr lang="en-US">
                <a:latin typeface="Arial"/>
                <a:cs typeface="Arial"/>
              </a:rPr>
              <a:t>( switch) có thể hoạt động trên nhiều </a:t>
            </a:r>
            <a:r>
              <a:rPr lang="en-US" err="1">
                <a:latin typeface="Arial"/>
                <a:cs typeface="Arial"/>
              </a:rPr>
              <a:t>lớp</a:t>
            </a:r>
            <a:r>
              <a:rPr lang="en-US">
                <a:latin typeface="Arial"/>
                <a:cs typeface="Arial"/>
              </a:rPr>
              <a:t>, </a:t>
            </a:r>
            <a:r>
              <a:rPr lang="en-US" err="1">
                <a:latin typeface="Arial"/>
                <a:cs typeface="Arial"/>
              </a:rPr>
              <a:t>ví</a:t>
            </a:r>
            <a:r>
              <a:rPr lang="en-US">
                <a:latin typeface="Arial"/>
                <a:cs typeface="Arial"/>
              </a:rPr>
              <a:t> </a:t>
            </a:r>
            <a:r>
              <a:rPr lang="en-US" err="1">
                <a:latin typeface="Arial"/>
                <a:cs typeface="Arial"/>
              </a:rPr>
              <a:t>dụ</a:t>
            </a:r>
            <a:r>
              <a:rPr lang="en-US">
                <a:latin typeface="Arial"/>
                <a:cs typeface="Arial"/>
              </a:rPr>
              <a:t>:</a:t>
            </a:r>
            <a:endParaRPr lang="vi-VN" dirty="0">
              <a:cs typeface="Arial" panose="020B0604020202020204" pitchFamily="34" charset="0"/>
            </a:endParaRPr>
          </a:p>
          <a:p>
            <a:pPr>
              <a:spcBef>
                <a:spcPts val="0"/>
              </a:spcBef>
              <a:spcAft>
                <a:spcPts val="0"/>
              </a:spcAft>
            </a:pPr>
            <a:endParaRPr lang="en-US" dirty="0">
              <a:latin typeface="Arial"/>
              <a:cs typeface="Arial"/>
            </a:endParaRPr>
          </a:p>
          <a:p>
            <a:pPr>
              <a:spcBef>
                <a:spcPts val="0"/>
              </a:spcBef>
              <a:spcAft>
                <a:spcPts val="0"/>
              </a:spcAft>
            </a:pPr>
            <a:r>
              <a:rPr lang="en-US" dirty="0" err="1">
                <a:latin typeface="Arial"/>
                <a:cs typeface="Arial"/>
              </a:rPr>
              <a:t>Kết</a:t>
            </a:r>
            <a:r>
              <a:rPr lang="en-US" dirty="0">
                <a:latin typeface="Arial"/>
                <a:cs typeface="Arial"/>
              </a:rPr>
              <a:t> </a:t>
            </a:r>
            <a:r>
              <a:rPr lang="en-US" dirty="0" err="1">
                <a:latin typeface="Arial"/>
                <a:cs typeface="Arial"/>
              </a:rPr>
              <a:t>hợp</a:t>
            </a:r>
            <a:r>
              <a:rPr lang="en-US" dirty="0">
                <a:latin typeface="Arial"/>
                <a:cs typeface="Arial"/>
              </a:rPr>
              <a:t> </a:t>
            </a:r>
            <a:r>
              <a:rPr lang="en-US" dirty="0" err="1">
                <a:latin typeface="Arial"/>
                <a:cs typeface="Arial"/>
              </a:rPr>
              <a:t>chức</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của</a:t>
            </a:r>
            <a:r>
              <a:rPr lang="en-US" dirty="0">
                <a:latin typeface="Arial"/>
                <a:cs typeface="Arial"/>
              </a:rPr>
              <a:t>: </a:t>
            </a:r>
            <a:endParaRPr lang="vi-VN">
              <a:cs typeface="Arial"/>
            </a:endParaRPr>
          </a:p>
          <a:p>
            <a:pPr>
              <a:spcBef>
                <a:spcPts val="0"/>
              </a:spcBef>
              <a:spcAft>
                <a:spcPts val="0"/>
              </a:spcAft>
            </a:pPr>
            <a:r>
              <a:rPr lang="en-US" dirty="0">
                <a:latin typeface="Arial"/>
                <a:cs typeface="Arial"/>
              </a:rPr>
              <a:t> </a:t>
            </a:r>
            <a:endParaRPr lang="vi-VN" dirty="0">
              <a:latin typeface="Arial"/>
              <a:cs typeface="Arial"/>
            </a:endParaRPr>
          </a:p>
          <a:p>
            <a:pPr>
              <a:spcBef>
                <a:spcPts val="0"/>
              </a:spcBef>
              <a:spcAft>
                <a:spcPts val="0"/>
              </a:spcAft>
            </a:pPr>
            <a:r>
              <a:rPr lang="en-US" err="1">
                <a:latin typeface="Arial"/>
                <a:cs typeface="Arial"/>
              </a:rPr>
              <a:t>Chuyển</a:t>
            </a:r>
            <a:r>
              <a:rPr lang="en-US">
                <a:latin typeface="Arial"/>
                <a:cs typeface="Arial"/>
              </a:rPr>
              <a:t> </a:t>
            </a:r>
            <a:r>
              <a:rPr lang="en-US" err="1">
                <a:latin typeface="Arial"/>
                <a:cs typeface="Arial"/>
              </a:rPr>
              <a:t>mạch</a:t>
            </a:r>
            <a:r>
              <a:rPr lang="en-US">
                <a:latin typeface="Arial"/>
                <a:cs typeface="Arial"/>
              </a:rPr>
              <a:t> </a:t>
            </a:r>
            <a:r>
              <a:rPr lang="en-US" err="1">
                <a:latin typeface="Arial"/>
                <a:cs typeface="Arial"/>
              </a:rPr>
              <a:t>lớp</a:t>
            </a:r>
            <a:r>
              <a:rPr lang="en-US">
                <a:latin typeface="Arial"/>
                <a:cs typeface="Arial"/>
              </a:rPr>
              <a:t> 2 </a:t>
            </a:r>
            <a:endParaRPr lang="vi-VN"/>
          </a:p>
          <a:p>
            <a:pPr>
              <a:spcBef>
                <a:spcPts val="0"/>
              </a:spcBef>
              <a:spcAft>
                <a:spcPts val="0"/>
              </a:spcAft>
            </a:pPr>
            <a:r>
              <a:rPr lang="en-US" dirty="0" err="1">
                <a:latin typeface="Arial"/>
                <a:cs typeface="Arial"/>
              </a:rPr>
              <a:t>Chuyển</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lớp</a:t>
            </a:r>
            <a:r>
              <a:rPr lang="en-US" dirty="0">
                <a:latin typeface="Arial"/>
                <a:cs typeface="Arial"/>
              </a:rPr>
              <a:t> 3</a:t>
            </a:r>
            <a:endParaRPr lang="vi-VN" dirty="0">
              <a:latin typeface="Arial"/>
              <a:cs typeface="Arial"/>
            </a:endParaRPr>
          </a:p>
          <a:p>
            <a:pPr>
              <a:spcBef>
                <a:spcPts val="0"/>
              </a:spcBef>
              <a:spcAft>
                <a:spcPts val="0"/>
              </a:spcAft>
            </a:pPr>
            <a:r>
              <a:rPr lang="en-US" dirty="0" err="1">
                <a:latin typeface="Arial"/>
                <a:cs typeface="Arial"/>
              </a:rPr>
              <a:t>Chuyển</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lớp</a:t>
            </a:r>
            <a:r>
              <a:rPr lang="en-US" dirty="0">
                <a:latin typeface="Arial"/>
                <a:cs typeface="Arial"/>
              </a:rPr>
              <a:t> 4</a:t>
            </a:r>
            <a:endParaRPr lang="vi-VN" dirty="0">
              <a:latin typeface="Arial"/>
              <a:cs typeface="Arial"/>
            </a:endParaRPr>
          </a:p>
          <a:p>
            <a:pPr>
              <a:spcBef>
                <a:spcPts val="0"/>
              </a:spcBef>
              <a:spcAft>
                <a:spcPts val="0"/>
              </a:spcAft>
            </a:pPr>
            <a:r>
              <a:rPr lang="en-US" dirty="0" err="1">
                <a:latin typeface="Arial"/>
                <a:cs typeface="Arial"/>
              </a:rPr>
              <a:t>Khả</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mở</a:t>
            </a:r>
            <a:r>
              <a:rPr lang="en-US" dirty="0">
                <a:latin typeface="Arial"/>
                <a:cs typeface="Arial"/>
              </a:rPr>
              <a:t> </a:t>
            </a:r>
            <a:r>
              <a:rPr lang="en-US" dirty="0" err="1">
                <a:latin typeface="Arial"/>
                <a:cs typeface="Arial"/>
              </a:rPr>
              <a:t>rộng</a:t>
            </a:r>
            <a:r>
              <a:rPr lang="en-US" dirty="0">
                <a:latin typeface="Arial"/>
                <a:cs typeface="Arial"/>
              </a:rPr>
              <a:t> </a:t>
            </a:r>
            <a:r>
              <a:rPr lang="en-US" dirty="0" err="1">
                <a:latin typeface="Arial"/>
                <a:cs typeface="Arial"/>
              </a:rPr>
              <a:t>tốc</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cao</a:t>
            </a:r>
            <a:endParaRPr lang="vi-VN" dirty="0" err="1">
              <a:latin typeface="Arial"/>
              <a:cs typeface="Arial"/>
            </a:endParaRPr>
          </a:p>
          <a:p>
            <a:r>
              <a:rPr lang="en-US" dirty="0" err="1">
                <a:latin typeface="Arial"/>
                <a:cs typeface="Arial"/>
              </a:rPr>
              <a:t>Độ</a:t>
            </a:r>
            <a:r>
              <a:rPr lang="en-US" dirty="0">
                <a:latin typeface="Arial"/>
                <a:cs typeface="Arial"/>
              </a:rPr>
              <a:t> </a:t>
            </a:r>
            <a:r>
              <a:rPr lang="en-US" dirty="0" err="1">
                <a:latin typeface="Arial"/>
                <a:cs typeface="Arial"/>
              </a:rPr>
              <a:t>trễ</a:t>
            </a:r>
            <a:r>
              <a:rPr lang="en-US" dirty="0">
                <a:latin typeface="Arial"/>
                <a:cs typeface="Arial"/>
              </a:rPr>
              <a:t> </a:t>
            </a:r>
            <a:r>
              <a:rPr lang="en-US" dirty="0" err="1">
                <a:latin typeface="Arial"/>
                <a:cs typeface="Arial"/>
              </a:rPr>
              <a:t>thấp</a:t>
            </a:r>
            <a:r>
              <a:rPr lang="en-US" dirty="0">
                <a:latin typeface="Arial"/>
                <a:cs typeface="Arial"/>
              </a:rPr>
              <a:t> so </a:t>
            </a:r>
            <a:r>
              <a:rPr lang="en-US" dirty="0" err="1">
                <a:latin typeface="Arial"/>
                <a:cs typeface="Arial"/>
              </a:rPr>
              <a:t>với</a:t>
            </a:r>
            <a:r>
              <a:rPr lang="en-US" dirty="0">
                <a:latin typeface="Arial"/>
                <a:cs typeface="Arial"/>
              </a:rPr>
              <a:t> </a:t>
            </a:r>
            <a:r>
              <a:rPr lang="en-US" dirty="0" err="1">
                <a:latin typeface="Arial"/>
                <a:cs typeface="Arial"/>
              </a:rPr>
              <a:t>bộ</a:t>
            </a:r>
            <a:r>
              <a:rPr lang="en-US" dirty="0">
                <a:latin typeface="Arial"/>
                <a:cs typeface="Arial"/>
              </a:rPr>
              <a:t> </a:t>
            </a:r>
            <a:r>
              <a:rPr lang="en-US" dirty="0" err="1">
                <a:latin typeface="Arial"/>
                <a:cs typeface="Arial"/>
              </a:rPr>
              <a:t>định</a:t>
            </a:r>
            <a:r>
              <a:rPr lang="en-US" dirty="0">
                <a:latin typeface="Arial"/>
                <a:cs typeface="Arial"/>
              </a:rPr>
              <a:t> </a:t>
            </a:r>
            <a:r>
              <a:rPr lang="en-US" dirty="0" err="1">
                <a:latin typeface="Arial"/>
                <a:cs typeface="Arial"/>
              </a:rPr>
              <a:t>tuyến</a:t>
            </a:r>
            <a:endParaRPr lang="vi-VN" dirty="0" err="1">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32</a:t>
            </a:fld>
            <a:endParaRPr lang="en-US" altLang="en-US"/>
          </a:p>
        </p:txBody>
      </p:sp>
    </p:spTree>
    <p:extLst>
      <p:ext uri="{BB962C8B-B14F-4D97-AF65-F5344CB8AC3E}">
        <p14:creationId xmlns:p14="http://schemas.microsoft.com/office/powerpoint/2010/main" val="1513428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Lớp</a:t>
            </a:r>
            <a:r>
              <a:rPr lang="en-US" dirty="0">
                <a:latin typeface="Arial"/>
                <a:cs typeface="Arial"/>
              </a:rPr>
              <a:t> Transport </a:t>
            </a:r>
            <a:r>
              <a:rPr lang="en-US" dirty="0" err="1">
                <a:latin typeface="Arial"/>
                <a:cs typeface="Arial"/>
              </a:rPr>
              <a:t>chịu</a:t>
            </a:r>
            <a:r>
              <a:rPr lang="en-US" dirty="0">
                <a:latin typeface="Arial"/>
                <a:cs typeface="Arial"/>
              </a:rPr>
              <a:t> </a:t>
            </a:r>
            <a:r>
              <a:rPr lang="en-US" dirty="0" err="1">
                <a:latin typeface="Arial"/>
                <a:cs typeface="Arial"/>
              </a:rPr>
              <a:t>trách</a:t>
            </a:r>
            <a:r>
              <a:rPr lang="en-US" dirty="0">
                <a:latin typeface="Arial"/>
                <a:cs typeface="Arial"/>
              </a:rPr>
              <a:t> </a:t>
            </a:r>
            <a:r>
              <a:rPr lang="en-US" dirty="0" err="1">
                <a:latin typeface="Arial"/>
                <a:cs typeface="Arial"/>
              </a:rPr>
              <a:t>nhiệm</a:t>
            </a:r>
            <a:r>
              <a:rPr lang="en-US" dirty="0">
                <a:latin typeface="Arial"/>
                <a:cs typeface="Arial"/>
              </a:rPr>
              <a:t> </a:t>
            </a:r>
            <a:r>
              <a:rPr lang="en-US" dirty="0" err="1">
                <a:latin typeface="Arial"/>
                <a:cs typeface="Arial"/>
              </a:rPr>
              <a:t>vận</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đáng</a:t>
            </a:r>
            <a:r>
              <a:rPr lang="en-US" dirty="0">
                <a:latin typeface="Arial"/>
                <a:cs typeface="Arial"/>
              </a:rPr>
              <a:t> tin </a:t>
            </a:r>
            <a:r>
              <a:rPr lang="en-US" dirty="0" err="1">
                <a:latin typeface="Arial"/>
                <a:cs typeface="Arial"/>
              </a:rPr>
              <a:t>cậy</a:t>
            </a:r>
            <a:r>
              <a:rPr lang="en-US" dirty="0">
                <a:latin typeface="Arial"/>
                <a:cs typeface="Arial"/>
              </a:rPr>
              <a:t>/</a:t>
            </a:r>
            <a:r>
              <a:rPr lang="en-US" dirty="0" err="1">
                <a:latin typeface="Arial"/>
                <a:cs typeface="Arial"/>
              </a:rPr>
              <a:t>không</a:t>
            </a:r>
            <a:r>
              <a:rPr lang="en-US" dirty="0">
                <a:latin typeface="Arial"/>
                <a:cs typeface="Arial"/>
              </a:rPr>
              <a:t> </a:t>
            </a:r>
            <a:r>
              <a:rPr lang="en-US" dirty="0" err="1">
                <a:latin typeface="Arial"/>
                <a:cs typeface="Arial"/>
              </a:rPr>
              <a:t>đáng</a:t>
            </a:r>
            <a:r>
              <a:rPr lang="en-US" dirty="0">
                <a:latin typeface="Arial"/>
                <a:cs typeface="Arial"/>
              </a:rPr>
              <a:t> tin </a:t>
            </a:r>
            <a:r>
              <a:rPr lang="en-US" dirty="0" err="1">
                <a:latin typeface="Arial"/>
                <a:cs typeface="Arial"/>
              </a:rPr>
              <a:t>cậy</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có</a:t>
            </a:r>
            <a:r>
              <a:rPr lang="en-US" dirty="0">
                <a:latin typeface="Arial"/>
                <a:cs typeface="Arial"/>
              </a:rPr>
              <a:t> </a:t>
            </a:r>
            <a:r>
              <a:rPr lang="en-US" dirty="0" err="1">
                <a:latin typeface="Arial"/>
                <a:cs typeface="Arial"/>
              </a:rPr>
              <a:t>thể</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đóng</a:t>
            </a:r>
            <a:r>
              <a:rPr lang="en-US" dirty="0">
                <a:latin typeface="Arial"/>
                <a:cs typeface="Arial"/>
              </a:rPr>
              <a:t> </a:t>
            </a:r>
            <a:r>
              <a:rPr lang="en-US" dirty="0" err="1">
                <a:latin typeface="Arial"/>
                <a:cs typeface="Arial"/>
              </a:rPr>
              <a:t>gói</a:t>
            </a:r>
            <a:r>
              <a:rPr lang="en-US" dirty="0">
                <a:latin typeface="Arial"/>
                <a:cs typeface="Arial"/>
              </a:rPr>
              <a:t> </a:t>
            </a:r>
            <a:r>
              <a:rPr lang="en-US" dirty="0" err="1">
                <a:latin typeface="Arial"/>
                <a:cs typeface="Arial"/>
              </a:rPr>
              <a:t>dưới</a:t>
            </a:r>
            <a:r>
              <a:rPr lang="en-US" dirty="0">
                <a:latin typeface="Arial"/>
                <a:cs typeface="Arial"/>
              </a:rPr>
              <a:t> </a:t>
            </a:r>
            <a:r>
              <a:rPr lang="en-US" dirty="0" err="1">
                <a:latin typeface="Arial"/>
                <a:cs typeface="Arial"/>
              </a:rPr>
              <a:t>dạng</a:t>
            </a:r>
            <a:r>
              <a:rPr lang="en-US" dirty="0">
                <a:latin typeface="Arial"/>
                <a:cs typeface="Arial"/>
              </a:rPr>
              <a:t> TCP </a:t>
            </a:r>
            <a:r>
              <a:rPr lang="en-US" dirty="0" err="1">
                <a:latin typeface="Arial"/>
                <a:cs typeface="Arial"/>
              </a:rPr>
              <a:t>hoặc</a:t>
            </a:r>
            <a:r>
              <a:rPr lang="en-US" dirty="0">
                <a:latin typeface="Arial"/>
                <a:cs typeface="Arial"/>
              </a:rPr>
              <a:t> UDP.</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33</a:t>
            </a:fld>
            <a:endParaRPr lang="en-US" altLang="en-US"/>
          </a:p>
        </p:txBody>
      </p:sp>
    </p:spTree>
    <p:extLst>
      <p:ext uri="{BB962C8B-B14F-4D97-AF65-F5344CB8AC3E}">
        <p14:creationId xmlns:p14="http://schemas.microsoft.com/office/powerpoint/2010/main" val="3780952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Arial"/>
                <a:cs typeface="Arial"/>
              </a:rPr>
              <a:t>Cổng</a:t>
            </a:r>
            <a:r>
              <a:rPr lang="en-US" dirty="0">
                <a:latin typeface="Arial"/>
                <a:cs typeface="Arial"/>
              </a:rPr>
              <a:t> </a:t>
            </a:r>
            <a:r>
              <a:rPr lang="en-US" dirty="0" err="1">
                <a:latin typeface="Arial"/>
                <a:cs typeface="Arial"/>
              </a:rPr>
              <a:t>là</a:t>
            </a:r>
            <a:r>
              <a:rPr lang="en-US" dirty="0">
                <a:latin typeface="Arial"/>
                <a:cs typeface="Arial"/>
              </a:rPr>
              <a:t> </a:t>
            </a:r>
            <a:r>
              <a:rPr lang="en-US" dirty="0" err="1">
                <a:latin typeface="Arial"/>
                <a:cs typeface="Arial"/>
              </a:rPr>
              <a:t>sự</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hợp</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phần</a:t>
            </a:r>
            <a:r>
              <a:rPr lang="en-US" dirty="0">
                <a:latin typeface="Arial"/>
                <a:cs typeface="Arial"/>
              </a:rPr>
              <a:t> </a:t>
            </a:r>
            <a:r>
              <a:rPr lang="en-US" dirty="0" err="1">
                <a:latin typeface="Arial"/>
                <a:cs typeface="Arial"/>
              </a:rPr>
              <a:t>cứng</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phần</a:t>
            </a:r>
            <a:r>
              <a:rPr lang="en-US" dirty="0">
                <a:latin typeface="Arial"/>
                <a:cs typeface="Arial"/>
              </a:rPr>
              <a:t> </a:t>
            </a:r>
            <a:r>
              <a:rPr lang="en-US" dirty="0" err="1">
                <a:latin typeface="Arial"/>
                <a:cs typeface="Arial"/>
              </a:rPr>
              <a:t>mềm</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môi</a:t>
            </a:r>
            <a:r>
              <a:rPr lang="en-US" dirty="0">
                <a:latin typeface="Arial"/>
                <a:cs typeface="Arial"/>
              </a:rPr>
              <a:t> </a:t>
            </a:r>
            <a:r>
              <a:rPr lang="en-US" dirty="0" err="1">
                <a:latin typeface="Arial"/>
                <a:cs typeface="Arial"/>
              </a:rPr>
              <a:t>trường</a:t>
            </a:r>
            <a:r>
              <a:rPr lang="en-US" dirty="0">
                <a:latin typeface="Arial"/>
                <a:cs typeface="Arial"/>
              </a:rPr>
              <a:t> </a:t>
            </a:r>
            <a:r>
              <a:rPr lang="en-US" dirty="0" err="1">
                <a:latin typeface="Arial"/>
                <a:cs typeface="Arial"/>
              </a:rPr>
              <a:t>mạng</a:t>
            </a:r>
            <a:r>
              <a:rPr lang="en-US" dirty="0">
                <a:latin typeface="Arial"/>
                <a:cs typeface="Arial"/>
              </a:rPr>
              <a:t> </a:t>
            </a:r>
            <a:r>
              <a:rPr lang="en-US" dirty="0" err="1">
                <a:latin typeface="Arial"/>
                <a:cs typeface="Arial"/>
              </a:rPr>
              <a:t>khác</a:t>
            </a:r>
            <a:r>
              <a:rPr lang="en-US" dirty="0">
                <a:latin typeface="Arial"/>
                <a:cs typeface="Arial"/>
              </a:rPr>
              <a:t> </a:t>
            </a:r>
            <a:r>
              <a:rPr lang="en-US" dirty="0" err="1">
                <a:latin typeface="Arial"/>
                <a:cs typeface="Arial"/>
              </a:rPr>
              <a:t>nhau</a:t>
            </a:r>
            <a:r>
              <a:rPr lang="en-US" dirty="0">
                <a:latin typeface="Arial"/>
                <a:cs typeface="Arial"/>
              </a:rPr>
              <a:t>. </a:t>
            </a:r>
            <a:r>
              <a:rPr lang="en-US" dirty="0" err="1">
                <a:latin typeface="Arial"/>
                <a:cs typeface="Arial"/>
              </a:rPr>
              <a:t>Nó</a:t>
            </a:r>
            <a:r>
              <a:rPr lang="en-US" dirty="0">
                <a:latin typeface="Arial"/>
                <a:cs typeface="Arial"/>
              </a:rPr>
              <a:t> </a:t>
            </a:r>
            <a:r>
              <a:rPr lang="en-US" dirty="0" err="1">
                <a:latin typeface="Arial"/>
                <a:cs typeface="Arial"/>
              </a:rPr>
              <a:t>thực</a:t>
            </a:r>
            <a:r>
              <a:rPr lang="en-US" dirty="0">
                <a:latin typeface="Arial"/>
                <a:cs typeface="Arial"/>
              </a:rPr>
              <a:t> </a:t>
            </a:r>
            <a:r>
              <a:rPr lang="en-US" dirty="0" err="1">
                <a:latin typeface="Arial"/>
                <a:cs typeface="Arial"/>
              </a:rPr>
              <a:t>hiện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bản</a:t>
            </a:r>
            <a:r>
              <a:rPr lang="en-US" dirty="0">
                <a:latin typeface="Arial"/>
                <a:cs typeface="Arial"/>
              </a:rPr>
              <a:t> </a:t>
            </a:r>
            <a:r>
              <a:rPr lang="en-US" dirty="0" err="1">
                <a:latin typeface="Arial"/>
                <a:cs typeface="Arial"/>
              </a:rPr>
              <a:t>dịch</a:t>
            </a:r>
            <a:r>
              <a:rPr lang="en-US" dirty="0">
                <a:latin typeface="Arial"/>
                <a:cs typeface="Arial"/>
              </a:rPr>
              <a:t> ở </a:t>
            </a:r>
            <a:r>
              <a:rPr lang="en-US" dirty="0" err="1">
                <a:latin typeface="Arial"/>
                <a:cs typeface="Arial"/>
              </a:rPr>
              <a:t>nhiều</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mô</a:t>
            </a:r>
            <a:r>
              <a:rPr lang="en-US" dirty="0">
                <a:latin typeface="Arial"/>
                <a:cs typeface="Arial"/>
              </a:rPr>
              <a:t> </a:t>
            </a:r>
            <a:r>
              <a:rPr lang="en-US" dirty="0" err="1">
                <a:latin typeface="Arial"/>
                <a:cs typeface="Arial"/>
              </a:rPr>
              <a:t>hình</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nối</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thống</a:t>
            </a:r>
            <a:r>
              <a:rPr lang="en-US" dirty="0">
                <a:latin typeface="Arial"/>
                <a:cs typeface="Arial"/>
              </a:rPr>
              <a:t> </a:t>
            </a:r>
            <a:r>
              <a:rPr lang="en-US" dirty="0" err="1">
                <a:latin typeface="Arial"/>
                <a:cs typeface="Arial"/>
              </a:rPr>
              <a:t>mở</a:t>
            </a:r>
            <a:r>
              <a:rPr lang="en-US" dirty="0">
                <a:latin typeface="Arial"/>
                <a:cs typeface="Arial"/>
              </a:rPr>
              <a:t> (OSI).</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34</a:t>
            </a:fld>
            <a:endParaRPr lang="en-US" altLang="en-US"/>
          </a:p>
        </p:txBody>
      </p:sp>
    </p:spTree>
    <p:extLst>
      <p:ext uri="{BB962C8B-B14F-4D97-AF65-F5344CB8AC3E}">
        <p14:creationId xmlns:p14="http://schemas.microsoft.com/office/powerpoint/2010/main" val="2826060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Tường lửa là một hệ thống hoặc một nhóm hệ thống quản lý quyền truy cập giữa hai hoặc nhiều mạng</a:t>
            </a:r>
            <a:endParaRPr lang="vi-VN"/>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35</a:t>
            </a:fld>
            <a:endParaRPr lang="en-US" altLang="en-US"/>
          </a:p>
        </p:txBody>
      </p:sp>
    </p:spTree>
    <p:extLst>
      <p:ext uri="{BB962C8B-B14F-4D97-AF65-F5344CB8AC3E}">
        <p14:creationId xmlns:p14="http://schemas.microsoft.com/office/powerpoint/2010/main" val="374611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latin typeface="Calibri"/>
                <a:ea typeface="Calibri"/>
                <a:cs typeface="Calibri"/>
              </a:rPr>
              <a:t>giới</a:t>
            </a:r>
            <a:r>
              <a:rPr lang="en-US" dirty="0">
                <a:latin typeface="Calibri"/>
                <a:ea typeface="Calibri"/>
                <a:cs typeface="Calibri"/>
              </a:rPr>
              <a:t> </a:t>
            </a:r>
            <a:r>
              <a:rPr lang="en-US" err="1">
                <a:latin typeface="Calibri"/>
                <a:ea typeface="Calibri"/>
                <a:cs typeface="Calibri"/>
              </a:rPr>
              <a:t>thiệu</a:t>
            </a:r>
            <a:r>
              <a:rPr lang="en-US" dirty="0">
                <a:latin typeface="Calibri"/>
                <a:ea typeface="Calibri"/>
                <a:cs typeface="Calibri"/>
              </a:rPr>
              <a:t> </a:t>
            </a:r>
            <a:r>
              <a:rPr lang="en-US" err="1">
                <a:latin typeface="Calibri"/>
                <a:ea typeface="Calibri"/>
                <a:cs typeface="Calibri"/>
              </a:rPr>
              <a:t>mạng</a:t>
            </a:r>
            <a:r>
              <a:rPr lang="en-US" dirty="0">
                <a:latin typeface="Calibri"/>
                <a:ea typeface="Calibri"/>
                <a:cs typeface="Calibri"/>
              </a:rPr>
              <a:t> </a:t>
            </a:r>
            <a:r>
              <a:rPr lang="en-US" dirty="0">
                <a:latin typeface="Arial"/>
                <a:cs typeface="Arial"/>
              </a:rPr>
              <a:t>LAN, MAN, WAN </a:t>
            </a:r>
          </a:p>
          <a:p>
            <a:r>
              <a:rPr lang="en-US" dirty="0" err="1"/>
              <a:t>Mạng</a:t>
            </a:r>
            <a:r>
              <a:rPr lang="en-US" dirty="0"/>
              <a:t> LAN </a:t>
            </a:r>
            <a:r>
              <a:rPr lang="en-US" dirty="0" err="1"/>
              <a:t>là</a:t>
            </a:r>
            <a:r>
              <a:rPr lang="en-US" dirty="0"/>
              <a:t> mạng cục bộ có tốc độ cao nhưng đường truyền ngắn và chỉ có thể hoạt động trong một diện tích nhất định: văn phòng, tòa nhà, trường đại học,... Các máy tính được kết nối với mạng được phân loại rộng rãi dưới dạng máy chủ hoặc máy trạm. Mạng LAN hoạt động với giao thức TCP/IP.</a:t>
            </a:r>
            <a:endParaRPr lang="en-US"/>
          </a:p>
          <a:p>
            <a:r>
              <a:rPr lang="en-US"/>
              <a:t> </a:t>
            </a:r>
          </a:p>
          <a:p>
            <a:r>
              <a:rPr lang="en-US" dirty="0"/>
              <a:t>MAN: </a:t>
            </a:r>
            <a:r>
              <a:rPr lang="en-US" dirty="0" err="1"/>
              <a:t>Mạng</a:t>
            </a:r>
            <a:r>
              <a:rPr lang="en-US" dirty="0"/>
              <a:t> </a:t>
            </a:r>
            <a:r>
              <a:rPr lang="en-US" dirty="0" err="1"/>
              <a:t>đô</a:t>
            </a:r>
            <a:r>
              <a:rPr lang="en-US" dirty="0"/>
              <a:t> thị</a:t>
            </a:r>
            <a:endParaRPr lang="en-US"/>
          </a:p>
          <a:p>
            <a:r>
              <a:rPr lang="en-US" dirty="0" err="1"/>
              <a:t>Mạng</a:t>
            </a:r>
            <a:r>
              <a:rPr lang="en-US" dirty="0"/>
              <a:t> MAN </a:t>
            </a:r>
            <a:r>
              <a:rPr lang="en-US" dirty="0" err="1"/>
              <a:t>chính</a:t>
            </a:r>
            <a:r>
              <a:rPr lang="en-US" dirty="0"/>
              <a:t> là mô hình mạng được kết nối từ nhiều mạng LAN với nhau thông qua dây cáp, các phương tiện truyền dẫn,... Phạm vi kết nối là trong một khu vực rộng như trong một thành phố.</a:t>
            </a:r>
            <a:endParaRPr lang="en-US"/>
          </a:p>
          <a:p>
            <a:r>
              <a:rPr lang="en-US"/>
              <a:t> </a:t>
            </a:r>
          </a:p>
          <a:p>
            <a:r>
              <a:rPr lang="en-US" dirty="0" err="1"/>
              <a:t>Mạng</a:t>
            </a:r>
            <a:r>
              <a:rPr lang="en-US" dirty="0"/>
              <a:t> WAN </a:t>
            </a:r>
            <a:r>
              <a:rPr lang="en-US" dirty="0" err="1"/>
              <a:t>là</a:t>
            </a:r>
            <a:r>
              <a:rPr lang="en-US" dirty="0"/>
              <a:t> sự kết hợp giữa mạng LAN và mạng MAN nối lại với nhau thông qua vệ tinh, cáp quang hoặc cáp dây điện. Mạng diện rộng này vừa có thể kết nối thành mạng riêng vừa có thể tạo ra những kết nối rộng lớn, bao phủ cả một quốc gia hoặc </a:t>
            </a:r>
            <a:r>
              <a:rPr lang="en-US" dirty="0" err="1"/>
              <a:t>trên</a:t>
            </a:r>
            <a:r>
              <a:rPr lang="en-US" dirty="0"/>
              <a:t> </a:t>
            </a:r>
            <a:r>
              <a:rPr lang="en-US" dirty="0" err="1"/>
              <a:t>toàn</a:t>
            </a:r>
            <a:r>
              <a:rPr lang="en-US" dirty="0"/>
              <a:t> </a:t>
            </a:r>
            <a:r>
              <a:rPr lang="en-US" dirty="0" err="1"/>
              <a:t>cầu</a:t>
            </a:r>
            <a:r>
              <a:rPr lang="en-US" dirty="0"/>
              <a:t>.</a:t>
            </a: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4</a:t>
            </a:fld>
            <a:endParaRPr lang="en-US" altLang="en-US"/>
          </a:p>
        </p:txBody>
      </p:sp>
    </p:spTree>
    <p:extLst>
      <p:ext uri="{BB962C8B-B14F-4D97-AF65-F5344CB8AC3E}">
        <p14:creationId xmlns:p14="http://schemas.microsoft.com/office/powerpoint/2010/main" val="249511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a:latin typeface="Arial"/>
                <a:cs typeface="Arial"/>
              </a:rPr>
              <a:t>WAN Technologies: </a:t>
            </a:r>
            <a:r>
              <a:rPr lang="en-US" err="1">
                <a:latin typeface="Arial"/>
                <a:cs typeface="Arial"/>
              </a:rPr>
              <a:t>có</a:t>
            </a:r>
            <a:r>
              <a:rPr lang="en-US">
                <a:latin typeface="Arial"/>
                <a:cs typeface="Arial"/>
              </a:rPr>
              <a:t> 4 </a:t>
            </a:r>
            <a:r>
              <a:rPr lang="en-US" err="1">
                <a:latin typeface="Arial"/>
                <a:cs typeface="Arial"/>
              </a:rPr>
              <a:t>công</a:t>
            </a:r>
            <a:r>
              <a:rPr lang="en-US">
                <a:latin typeface="Arial"/>
                <a:cs typeface="Arial"/>
              </a:rPr>
              <a:t> </a:t>
            </a:r>
            <a:r>
              <a:rPr lang="en-US" err="1">
                <a:latin typeface="Arial"/>
                <a:cs typeface="Arial"/>
              </a:rPr>
              <a:t>nghệ</a:t>
            </a:r>
            <a:r>
              <a:rPr lang="en-US">
                <a:latin typeface="Arial"/>
                <a:cs typeface="Arial"/>
              </a:rPr>
              <a:t> </a:t>
            </a:r>
            <a:r>
              <a:rPr lang="en-US" err="1">
                <a:latin typeface="Arial"/>
                <a:cs typeface="Arial"/>
              </a:rPr>
              <a:t>mạng</a:t>
            </a:r>
            <a:r>
              <a:rPr lang="en-US">
                <a:latin typeface="Arial"/>
                <a:cs typeface="Arial"/>
              </a:rPr>
              <a:t> wan</a:t>
            </a:r>
          </a:p>
          <a:p>
            <a:pPr>
              <a:spcBef>
                <a:spcPts val="0"/>
              </a:spcBef>
              <a:spcAft>
                <a:spcPts val="0"/>
              </a:spcAft>
            </a:pPr>
            <a:r>
              <a:rPr lang="en-US" dirty="0" err="1">
                <a:latin typeface="Arial"/>
                <a:cs typeface="Arial"/>
              </a:rPr>
              <a:t>leadsed</a:t>
            </a:r>
            <a:r>
              <a:rPr lang="en-US" dirty="0">
                <a:latin typeface="Arial"/>
                <a:cs typeface="Arial"/>
              </a:rPr>
              <a:t> line</a:t>
            </a:r>
            <a:endParaRPr lang="vi-VN" dirty="0">
              <a:latin typeface="Arial"/>
              <a:cs typeface="Arial"/>
            </a:endParaRPr>
          </a:p>
          <a:p>
            <a:pPr>
              <a:spcBef>
                <a:spcPts val="0"/>
              </a:spcBef>
              <a:spcAft>
                <a:spcPts val="0"/>
              </a:spcAft>
            </a:pPr>
            <a:r>
              <a:rPr lang="en-US" dirty="0">
                <a:latin typeface="Arial"/>
                <a:cs typeface="Arial"/>
              </a:rPr>
              <a:t>circuit-switched</a:t>
            </a:r>
            <a:endParaRPr lang="vi-VN" dirty="0">
              <a:latin typeface="Arial"/>
              <a:cs typeface="Arial"/>
            </a:endParaRPr>
          </a:p>
          <a:p>
            <a:pPr>
              <a:spcBef>
                <a:spcPts val="0"/>
              </a:spcBef>
              <a:spcAft>
                <a:spcPts val="0"/>
              </a:spcAft>
            </a:pPr>
            <a:r>
              <a:rPr lang="en-US" dirty="0">
                <a:latin typeface="Arial"/>
                <a:cs typeface="Arial"/>
              </a:rPr>
              <a:t>frame-relay</a:t>
            </a:r>
            <a:endParaRPr lang="vi-VN" dirty="0">
              <a:latin typeface="Arial"/>
              <a:cs typeface="Arial"/>
            </a:endParaRPr>
          </a:p>
          <a:p>
            <a:r>
              <a:rPr lang="en-US" dirty="0">
                <a:latin typeface="Arial"/>
                <a:cs typeface="Arial"/>
              </a:rPr>
              <a:t>broadband access</a:t>
            </a:r>
            <a:endParaRPr lang="vi-VN" dirty="0">
              <a:latin typeface="Arial"/>
              <a:cs typeface="Arial"/>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5</a:t>
            </a:fld>
            <a:endParaRPr lang="en-US" altLang="en-US"/>
          </a:p>
        </p:txBody>
      </p:sp>
    </p:spTree>
    <p:extLst>
      <p:ext uri="{BB962C8B-B14F-4D97-AF65-F5344CB8AC3E}">
        <p14:creationId xmlns:p14="http://schemas.microsoft.com/office/powerpoint/2010/main" val="114107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dirty="0">
                <a:latin typeface="Arial"/>
                <a:cs typeface="Arial"/>
              </a:rPr>
              <a:t>WAN Technologies: </a:t>
            </a:r>
            <a:r>
              <a:rPr lang="en-US" dirty="0" err="1">
                <a:latin typeface="Arial"/>
                <a:cs typeface="Arial"/>
              </a:rPr>
              <a:t>có</a:t>
            </a:r>
            <a:r>
              <a:rPr lang="en-US" dirty="0">
                <a:latin typeface="Arial"/>
                <a:cs typeface="Arial"/>
              </a:rPr>
              <a:t> 4 </a:t>
            </a:r>
            <a:r>
              <a:rPr lang="en-US" dirty="0" err="1">
                <a:latin typeface="Arial"/>
                <a:cs typeface="Arial"/>
              </a:rPr>
              <a:t>công</a:t>
            </a:r>
            <a:r>
              <a:rPr lang="en-US" dirty="0">
                <a:latin typeface="Arial"/>
                <a:cs typeface="Arial"/>
              </a:rPr>
              <a:t> </a:t>
            </a:r>
            <a:r>
              <a:rPr lang="en-US" dirty="0" err="1">
                <a:latin typeface="Arial"/>
                <a:cs typeface="Arial"/>
              </a:rPr>
              <a:t>nghệ</a:t>
            </a:r>
            <a:r>
              <a:rPr lang="en-US" dirty="0">
                <a:latin typeface="Arial"/>
                <a:cs typeface="Arial"/>
              </a:rPr>
              <a:t> </a:t>
            </a:r>
            <a:r>
              <a:rPr lang="en-US" dirty="0" err="1">
                <a:latin typeface="Arial"/>
                <a:cs typeface="Arial"/>
              </a:rPr>
              <a:t>mạng</a:t>
            </a:r>
            <a:r>
              <a:rPr lang="en-US" dirty="0">
                <a:latin typeface="Arial"/>
                <a:cs typeface="Arial"/>
              </a:rPr>
              <a:t> wan</a:t>
            </a:r>
            <a:endParaRPr lang="en-US" dirty="0">
              <a:cs typeface="Arial"/>
            </a:endParaRPr>
          </a:p>
          <a:p>
            <a:pPr>
              <a:spcBef>
                <a:spcPts val="0"/>
              </a:spcBef>
              <a:spcAft>
                <a:spcPts val="0"/>
              </a:spcAft>
            </a:pPr>
            <a:r>
              <a:rPr lang="en-US" dirty="0" err="1">
                <a:latin typeface="Arial"/>
                <a:cs typeface="Arial"/>
              </a:rPr>
              <a:t>leadsed</a:t>
            </a:r>
            <a:r>
              <a:rPr lang="en-US" dirty="0">
                <a:latin typeface="Arial"/>
                <a:cs typeface="Arial"/>
              </a:rPr>
              <a:t> line</a:t>
            </a:r>
            <a:endParaRPr lang="vi-VN" dirty="0">
              <a:latin typeface="Arial"/>
              <a:cs typeface="Arial"/>
            </a:endParaRPr>
          </a:p>
          <a:p>
            <a:pPr>
              <a:spcBef>
                <a:spcPts val="0"/>
              </a:spcBef>
              <a:spcAft>
                <a:spcPts val="0"/>
              </a:spcAft>
            </a:pPr>
            <a:r>
              <a:rPr lang="en-US" dirty="0">
                <a:latin typeface="Arial"/>
                <a:cs typeface="Arial"/>
              </a:rPr>
              <a:t>circuit-switched</a:t>
            </a:r>
            <a:endParaRPr lang="vi-VN" dirty="0">
              <a:latin typeface="Arial"/>
              <a:cs typeface="Arial"/>
            </a:endParaRPr>
          </a:p>
          <a:p>
            <a:pPr>
              <a:spcBef>
                <a:spcPts val="0"/>
              </a:spcBef>
              <a:spcAft>
                <a:spcPts val="0"/>
              </a:spcAft>
            </a:pPr>
            <a:r>
              <a:rPr lang="en-US" dirty="0">
                <a:latin typeface="Arial"/>
                <a:cs typeface="Arial"/>
              </a:rPr>
              <a:t>frame-relay</a:t>
            </a:r>
            <a:endParaRPr lang="vi-VN" dirty="0">
              <a:latin typeface="Arial"/>
              <a:cs typeface="Arial"/>
            </a:endParaRPr>
          </a:p>
          <a:p>
            <a:r>
              <a:rPr lang="en-US" dirty="0">
                <a:latin typeface="Arial"/>
                <a:cs typeface="Arial"/>
              </a:rPr>
              <a:t>broadband access</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6</a:t>
            </a:fld>
            <a:endParaRPr lang="en-US" altLang="en-US"/>
          </a:p>
        </p:txBody>
      </p:sp>
    </p:spTree>
    <p:extLst>
      <p:ext uri="{BB962C8B-B14F-4D97-AF65-F5344CB8AC3E}">
        <p14:creationId xmlns:p14="http://schemas.microsoft.com/office/powerpoint/2010/main" val="280880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Calibri"/>
                <a:cs typeface="Calibri"/>
              </a:rPr>
              <a:t>có</a:t>
            </a:r>
            <a:r>
              <a:rPr lang="en-US" dirty="0">
                <a:latin typeface="Calibri"/>
                <a:cs typeface="Calibri"/>
              </a:rPr>
              <a:t> 3 </a:t>
            </a:r>
            <a:r>
              <a:rPr lang="en-US" dirty="0" err="1">
                <a:latin typeface="Calibri"/>
                <a:cs typeface="Calibri"/>
              </a:rPr>
              <a:t>loại</a:t>
            </a:r>
            <a:r>
              <a:rPr lang="en-US" dirty="0">
                <a:latin typeface="Calibri"/>
                <a:cs typeface="Calibri"/>
              </a:rPr>
              <a:t> </a:t>
            </a:r>
            <a:r>
              <a:rPr lang="en-US" dirty="0" err="1">
                <a:latin typeface="Calibri"/>
                <a:cs typeface="Calibri"/>
              </a:rPr>
              <a:t>đấu</a:t>
            </a:r>
            <a:r>
              <a:rPr lang="en-US" dirty="0">
                <a:latin typeface="Calibri"/>
                <a:cs typeface="Calibri"/>
              </a:rPr>
              <a:t> </a:t>
            </a:r>
            <a:r>
              <a:rPr lang="en-US" dirty="0" err="1">
                <a:latin typeface="Calibri"/>
                <a:cs typeface="Calibri"/>
              </a:rPr>
              <a:t>nối</a:t>
            </a:r>
            <a:r>
              <a:rPr lang="en-US" dirty="0">
                <a:latin typeface="Calibri"/>
                <a:cs typeface="Calibri"/>
              </a:rPr>
              <a:t> network:</a:t>
            </a:r>
          </a:p>
          <a:p>
            <a:r>
              <a:rPr lang="en-US" dirty="0" err="1">
                <a:latin typeface="Arial"/>
                <a:cs typeface="Arial"/>
              </a:rPr>
              <a:t>Cấu</a:t>
            </a:r>
            <a:r>
              <a:rPr lang="en-US" dirty="0">
                <a:latin typeface="Arial"/>
                <a:cs typeface="Arial"/>
              </a:rPr>
              <a:t> </a:t>
            </a:r>
            <a:r>
              <a:rPr lang="en-US" dirty="0" err="1">
                <a:latin typeface="Arial"/>
                <a:cs typeface="Arial"/>
              </a:rPr>
              <a:t>trúc</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thẳng</a:t>
            </a:r>
            <a:r>
              <a:rPr lang="en-US" dirty="0">
                <a:latin typeface="Arial"/>
                <a:cs typeface="Arial"/>
              </a:rPr>
              <a:t> </a:t>
            </a:r>
            <a:r>
              <a:rPr lang="en-US" dirty="0" err="1">
                <a:latin typeface="Arial"/>
                <a:cs typeface="Arial"/>
              </a:rPr>
              <a:t>hàng</a:t>
            </a:r>
          </a:p>
          <a:p>
            <a:r>
              <a:rPr lang="en-US" err="1">
                <a:latin typeface="Arial"/>
                <a:cs typeface="Arial"/>
              </a:rPr>
              <a:t>Cấu</a:t>
            </a:r>
            <a:r>
              <a:rPr lang="en-US" dirty="0">
                <a:latin typeface="Arial"/>
                <a:cs typeface="Arial"/>
              </a:rPr>
              <a:t> </a:t>
            </a:r>
            <a:r>
              <a:rPr lang="en-US" err="1">
                <a:latin typeface="Arial"/>
                <a:cs typeface="Arial"/>
              </a:rPr>
              <a:t>trúc</a:t>
            </a:r>
            <a:r>
              <a:rPr lang="en-US" dirty="0">
                <a:latin typeface="Arial"/>
                <a:cs typeface="Arial"/>
              </a:rPr>
              <a:t> </a:t>
            </a:r>
            <a:r>
              <a:rPr lang="en-US" err="1">
                <a:latin typeface="Arial"/>
                <a:cs typeface="Arial"/>
              </a:rPr>
              <a:t>liên</a:t>
            </a:r>
            <a:r>
              <a:rPr lang="en-US" dirty="0">
                <a:latin typeface="Arial"/>
                <a:cs typeface="Arial"/>
              </a:rPr>
              <a:t> </a:t>
            </a:r>
            <a:r>
              <a:rPr lang="en-US" err="1">
                <a:latin typeface="Arial"/>
                <a:cs typeface="Arial"/>
              </a:rPr>
              <a:t>kết</a:t>
            </a:r>
            <a:r>
              <a:rPr lang="en-US">
                <a:latin typeface="Arial"/>
                <a:cs typeface="Arial"/>
              </a:rPr>
              <a:t> </a:t>
            </a:r>
            <a:r>
              <a:rPr lang="en-US" err="1">
                <a:latin typeface="Arial"/>
                <a:cs typeface="Arial"/>
              </a:rPr>
              <a:t>sao</a:t>
            </a:r>
            <a:endParaRPr lang="en-US" dirty="0" err="1">
              <a:latin typeface="Arial"/>
              <a:cs typeface="Arial"/>
            </a:endParaRPr>
          </a:p>
          <a:p>
            <a:r>
              <a:rPr lang="en-US" dirty="0" err="1">
                <a:latin typeface="Arial"/>
                <a:cs typeface="Arial"/>
              </a:rPr>
              <a:t>Cấu</a:t>
            </a:r>
            <a:r>
              <a:rPr lang="en-US" dirty="0">
                <a:latin typeface="Arial"/>
                <a:cs typeface="Arial"/>
              </a:rPr>
              <a:t> </a:t>
            </a:r>
            <a:r>
              <a:rPr lang="en-US" dirty="0" err="1">
                <a:latin typeface="Arial"/>
                <a:cs typeface="Arial"/>
              </a:rPr>
              <a:t>trúc</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sao</a:t>
            </a:r>
            <a:r>
              <a:rPr lang="en-US" dirty="0">
                <a:latin typeface="Arial"/>
                <a:cs typeface="Arial"/>
              </a:rPr>
              <a:t> </a:t>
            </a:r>
            <a:r>
              <a:rPr lang="en-US" dirty="0" err="1">
                <a:latin typeface="Arial"/>
                <a:cs typeface="Arial"/>
              </a:rPr>
              <a:t>mở</a:t>
            </a:r>
            <a:r>
              <a:rPr lang="en-US" dirty="0">
                <a:latin typeface="Arial"/>
                <a:cs typeface="Arial"/>
              </a:rPr>
              <a:t> </a:t>
            </a:r>
            <a:r>
              <a:rPr lang="en-US" dirty="0" err="1">
                <a:latin typeface="Arial"/>
                <a:cs typeface="Arial"/>
              </a:rPr>
              <a:t>rộng</a:t>
            </a: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7</a:t>
            </a:fld>
            <a:endParaRPr lang="en-US" altLang="en-US"/>
          </a:p>
        </p:txBody>
      </p:sp>
    </p:spTree>
    <p:extLst>
      <p:ext uri="{BB962C8B-B14F-4D97-AF65-F5344CB8AC3E}">
        <p14:creationId xmlns:p14="http://schemas.microsoft.com/office/powerpoint/2010/main" val="383610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Arial"/>
              <a:cs typeface="Arial"/>
            </a:endParaRPr>
          </a:p>
          <a:p>
            <a:r>
              <a:rPr lang="en-US" dirty="0">
                <a:latin typeface="Arial"/>
                <a:cs typeface="Arial"/>
              </a:rPr>
              <a:t>Mô </a:t>
            </a:r>
            <a:r>
              <a:rPr lang="en-US" dirty="0" err="1">
                <a:latin typeface="Arial"/>
                <a:cs typeface="Arial"/>
              </a:rPr>
              <a:t>hình</a:t>
            </a:r>
            <a:r>
              <a:rPr lang="en-US" dirty="0">
                <a:latin typeface="Arial"/>
                <a:cs typeface="Arial"/>
              </a:rPr>
              <a:t> </a:t>
            </a:r>
            <a:r>
              <a:rPr lang="en-US" dirty="0" err="1">
                <a:latin typeface="Arial"/>
                <a:cs typeface="Arial"/>
              </a:rPr>
              <a:t>mạng</a:t>
            </a:r>
            <a:r>
              <a:rPr lang="en-US" dirty="0">
                <a:latin typeface="Arial"/>
                <a:cs typeface="Arial"/>
              </a:rPr>
              <a:t> OSI 7 </a:t>
            </a:r>
            <a:r>
              <a:rPr lang="en-US" dirty="0" err="1">
                <a:latin typeface="Arial"/>
                <a:cs typeface="Arial"/>
              </a:rPr>
              <a:t>lớp</a:t>
            </a:r>
            <a:r>
              <a:rPr lang="en-US" dirty="0">
                <a:latin typeface="Arial"/>
                <a:cs typeface="Arial"/>
              </a:rPr>
              <a:t> </a:t>
            </a:r>
            <a:r>
              <a:rPr lang="en-US" dirty="0" err="1">
                <a:latin typeface="Arial"/>
                <a:cs typeface="Arial"/>
              </a:rPr>
              <a:t>với</a:t>
            </a:r>
            <a:r>
              <a:rPr lang="en-US" dirty="0">
                <a:latin typeface="Arial"/>
                <a:cs typeface="Arial"/>
              </a:rPr>
              <a:t> </a:t>
            </a:r>
            <a:r>
              <a:rPr lang="en-US" dirty="0" err="1">
                <a:latin typeface="Arial"/>
                <a:cs typeface="Arial"/>
              </a:rPr>
              <a:t>mô</a:t>
            </a:r>
            <a:r>
              <a:rPr lang="en-US" dirty="0">
                <a:latin typeface="Arial"/>
                <a:cs typeface="Arial"/>
              </a:rPr>
              <a:t> </a:t>
            </a:r>
            <a:r>
              <a:rPr lang="en-US" dirty="0" err="1">
                <a:latin typeface="Arial"/>
                <a:cs typeface="Arial"/>
              </a:rPr>
              <a:t>hình</a:t>
            </a:r>
            <a:r>
              <a:rPr lang="en-US" dirty="0">
                <a:latin typeface="Arial"/>
                <a:cs typeface="Arial"/>
              </a:rPr>
              <a:t> TCP/IP Model 4 </a:t>
            </a:r>
            <a:r>
              <a:rPr lang="en-US" dirty="0" err="1">
                <a:latin typeface="Arial"/>
                <a:cs typeface="Arial"/>
              </a:rPr>
              <a:t>lớp</a:t>
            </a:r>
            <a:endParaRPr lang="vi-VN" dirty="0" err="1">
              <a:latin typeface="Arial"/>
              <a:cs typeface="Arial"/>
            </a:endParaRPr>
          </a:p>
          <a:p>
            <a:r>
              <a:rPr lang="en-US" dirty="0" err="1">
                <a:latin typeface="Arial"/>
                <a:cs typeface="Arial"/>
              </a:rPr>
              <a:t>trong</a:t>
            </a:r>
            <a:r>
              <a:rPr lang="en-US" dirty="0">
                <a:latin typeface="Arial"/>
                <a:cs typeface="Arial"/>
              </a:rPr>
              <a:t> </a:t>
            </a:r>
            <a:r>
              <a:rPr lang="en-US" dirty="0" err="1">
                <a:latin typeface="Arial"/>
                <a:cs typeface="Arial"/>
              </a:rPr>
              <a:t>đó</a:t>
            </a:r>
            <a:r>
              <a:rPr lang="en-US" dirty="0">
                <a:latin typeface="Arial"/>
                <a:cs typeface="Arial"/>
              </a:rPr>
              <a:t> </a:t>
            </a:r>
            <a:r>
              <a:rPr lang="en-US" dirty="0" err="1">
                <a:latin typeface="Arial"/>
                <a:cs typeface="Arial"/>
              </a:rPr>
              <a:t>lớp</a:t>
            </a:r>
            <a:r>
              <a:rPr lang="en-US" dirty="0">
                <a:latin typeface="Arial"/>
                <a:cs typeface="Arial"/>
              </a:rPr>
              <a:t> 1 2 OSI </a:t>
            </a:r>
            <a:r>
              <a:rPr lang="en-US" dirty="0" err="1">
                <a:latin typeface="Arial"/>
                <a:cs typeface="Arial"/>
              </a:rPr>
              <a:t>được</a:t>
            </a:r>
            <a:r>
              <a:rPr lang="en-US" dirty="0">
                <a:latin typeface="Arial"/>
                <a:cs typeface="Arial"/>
              </a:rPr>
              <a:t> </a:t>
            </a:r>
            <a:r>
              <a:rPr lang="en-US" dirty="0" err="1">
                <a:latin typeface="Arial"/>
                <a:cs typeface="Arial"/>
              </a:rPr>
              <a:t>gộp</a:t>
            </a:r>
            <a:r>
              <a:rPr lang="en-US" dirty="0">
                <a:latin typeface="Arial"/>
                <a:cs typeface="Arial"/>
              </a:rPr>
              <a:t> </a:t>
            </a:r>
            <a:r>
              <a:rPr lang="en-US" dirty="0" err="1">
                <a:latin typeface="Arial"/>
                <a:cs typeface="Arial"/>
              </a:rPr>
              <a:t>lại</a:t>
            </a:r>
            <a:r>
              <a:rPr lang="en-US" dirty="0">
                <a:latin typeface="Arial"/>
                <a:cs typeface="Arial"/>
              </a:rPr>
              <a:t> </a:t>
            </a:r>
            <a:r>
              <a:rPr lang="en-US" dirty="0" err="1">
                <a:latin typeface="Arial"/>
                <a:cs typeface="Arial"/>
              </a:rPr>
              <a:t>trong</a:t>
            </a:r>
            <a:r>
              <a:rPr lang="en-US" dirty="0">
                <a:latin typeface="Arial"/>
                <a:cs typeface="Arial"/>
              </a:rPr>
              <a:t> TCP/IT Model </a:t>
            </a:r>
          </a:p>
          <a:p>
            <a:r>
              <a:rPr lang="en-US" dirty="0" err="1">
                <a:latin typeface="Arial"/>
                <a:cs typeface="Arial"/>
              </a:rPr>
              <a:t>lớp</a:t>
            </a:r>
            <a:r>
              <a:rPr lang="en-US" dirty="0">
                <a:latin typeface="Arial"/>
                <a:cs typeface="Arial"/>
              </a:rPr>
              <a:t>  5 6 7 OSI </a:t>
            </a:r>
            <a:r>
              <a:rPr lang="en-US" dirty="0" err="1">
                <a:latin typeface="Arial"/>
                <a:cs typeface="Arial"/>
              </a:rPr>
              <a:t>được</a:t>
            </a:r>
            <a:r>
              <a:rPr lang="en-US" dirty="0">
                <a:latin typeface="Arial"/>
                <a:cs typeface="Arial"/>
              </a:rPr>
              <a:t> </a:t>
            </a:r>
            <a:r>
              <a:rPr lang="en-US" dirty="0" err="1">
                <a:latin typeface="Arial"/>
                <a:cs typeface="Arial"/>
              </a:rPr>
              <a:t>gộp</a:t>
            </a:r>
            <a:r>
              <a:rPr lang="en-US" dirty="0">
                <a:latin typeface="Arial"/>
                <a:cs typeface="Arial"/>
              </a:rPr>
              <a:t> </a:t>
            </a:r>
            <a:r>
              <a:rPr lang="en-US" dirty="0" err="1">
                <a:latin typeface="Arial"/>
                <a:cs typeface="Arial"/>
              </a:rPr>
              <a:t>lại</a:t>
            </a:r>
            <a:r>
              <a:rPr lang="en-US" dirty="0">
                <a:latin typeface="Arial"/>
                <a:cs typeface="Arial"/>
              </a:rPr>
              <a:t> </a:t>
            </a:r>
            <a:r>
              <a:rPr lang="en-US" dirty="0" err="1">
                <a:latin typeface="Arial"/>
                <a:cs typeface="Arial"/>
              </a:rPr>
              <a:t>trong</a:t>
            </a:r>
            <a:r>
              <a:rPr lang="en-US" dirty="0">
                <a:latin typeface="Arial"/>
                <a:cs typeface="Arial"/>
              </a:rPr>
              <a:t> TCP/IT Model </a:t>
            </a:r>
            <a:endParaRPr lang="en-US" dirty="0">
              <a:cs typeface="Arial"/>
            </a:endParaRPr>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8</a:t>
            </a:fld>
            <a:endParaRPr lang="en-US" altLang="en-US"/>
          </a:p>
        </p:txBody>
      </p:sp>
    </p:spTree>
    <p:extLst>
      <p:ext uri="{BB962C8B-B14F-4D97-AF65-F5344CB8AC3E}">
        <p14:creationId xmlns:p14="http://schemas.microsoft.com/office/powerpoint/2010/main" val="301865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spcBef>
                <a:spcPts val="0"/>
              </a:spcBef>
              <a:spcAft>
                <a:spcPts val="0"/>
              </a:spcAft>
            </a:pPr>
            <a:r>
              <a:rPr lang="en-US" dirty="0" err="1">
                <a:latin typeface="Arial"/>
                <a:cs typeface="Arial"/>
              </a:rPr>
              <a:t>Mỗi</a:t>
            </a:r>
            <a:r>
              <a:rPr lang="en-US" dirty="0">
                <a:latin typeface="Arial"/>
                <a:cs typeface="Arial"/>
              </a:rPr>
              <a:t> </a:t>
            </a:r>
            <a:r>
              <a:rPr lang="en-US" dirty="0" err="1">
                <a:latin typeface="Arial"/>
                <a:cs typeface="Arial"/>
              </a:rPr>
              <a:t>tầng</a:t>
            </a:r>
            <a:r>
              <a:rPr lang="en-US" dirty="0">
                <a:latin typeface="Arial"/>
                <a:cs typeface="Arial"/>
              </a:rPr>
              <a:t> </a:t>
            </a:r>
            <a:r>
              <a:rPr lang="en-US" dirty="0" err="1">
                <a:latin typeface="Arial"/>
                <a:cs typeface="Arial"/>
              </a:rPr>
              <a:t>trong</a:t>
            </a:r>
            <a:r>
              <a:rPr lang="en-US" dirty="0">
                <a:latin typeface="Arial"/>
                <a:cs typeface="Arial"/>
              </a:rPr>
              <a:t> OSI 7 </a:t>
            </a:r>
            <a:r>
              <a:rPr lang="en-US" dirty="0" err="1">
                <a:latin typeface="Arial"/>
                <a:cs typeface="Arial"/>
              </a:rPr>
              <a:t>lớp</a:t>
            </a:r>
            <a:r>
              <a:rPr lang="en-US" dirty="0">
                <a:latin typeface="Arial"/>
                <a:cs typeface="Arial"/>
              </a:rPr>
              <a:t> </a:t>
            </a:r>
            <a:r>
              <a:rPr lang="en-US" dirty="0" err="1">
                <a:latin typeface="Arial"/>
                <a:cs typeface="Arial"/>
              </a:rPr>
              <a:t>sẽ</a:t>
            </a:r>
            <a:r>
              <a:rPr lang="en-US" dirty="0">
                <a:latin typeface="Arial"/>
                <a:cs typeface="Arial"/>
              </a:rPr>
              <a:t> </a:t>
            </a:r>
            <a:r>
              <a:rPr lang="en-US" dirty="0" err="1">
                <a:latin typeface="Arial"/>
                <a:cs typeface="Arial"/>
              </a:rPr>
              <a:t>đảm</a:t>
            </a:r>
            <a:r>
              <a:rPr lang="en-US" dirty="0">
                <a:latin typeface="Arial"/>
                <a:cs typeface="Arial"/>
              </a:rPr>
              <a:t> </a:t>
            </a:r>
            <a:r>
              <a:rPr lang="en-US" dirty="0" err="1">
                <a:latin typeface="Arial"/>
                <a:cs typeface="Arial"/>
              </a:rPr>
              <a:t>nhiệm</a:t>
            </a:r>
            <a:r>
              <a:rPr lang="en-US" dirty="0">
                <a:latin typeface="Arial"/>
                <a:cs typeface="Arial"/>
              </a:rPr>
              <a:t> 1 </a:t>
            </a:r>
            <a:r>
              <a:rPr lang="en-US" dirty="0" err="1">
                <a:latin typeface="Arial"/>
                <a:cs typeface="Arial"/>
              </a:rPr>
              <a:t>chức</a:t>
            </a:r>
            <a:r>
              <a:rPr lang="en-US" dirty="0">
                <a:latin typeface="Arial"/>
                <a:cs typeface="Arial"/>
              </a:rPr>
              <a:t> </a:t>
            </a:r>
            <a:r>
              <a:rPr lang="en-US" dirty="0" err="1">
                <a:latin typeface="Arial"/>
                <a:cs typeface="Arial"/>
              </a:rPr>
              <a:t>năng</a:t>
            </a:r>
            <a:r>
              <a:rPr lang="en-US" dirty="0">
                <a:latin typeface="Arial"/>
                <a:cs typeface="Arial"/>
              </a:rPr>
              <a:t> </a:t>
            </a:r>
            <a:r>
              <a:rPr lang="en-US" dirty="0" err="1">
                <a:latin typeface="Arial"/>
                <a:cs typeface="Arial"/>
              </a:rPr>
              <a:t>khác</a:t>
            </a:r>
            <a:r>
              <a:rPr lang="en-US" dirty="0">
                <a:latin typeface="Arial"/>
                <a:cs typeface="Arial"/>
              </a:rPr>
              <a:t> </a:t>
            </a:r>
            <a:r>
              <a:rPr lang="en-US" dirty="0" err="1">
                <a:latin typeface="Arial"/>
                <a:cs typeface="Arial"/>
              </a:rPr>
              <a:t>nhau</a:t>
            </a:r>
            <a:endParaRPr lang="vi-VN" dirty="0" err="1">
              <a:latin typeface="Arial"/>
              <a:cs typeface="Arial"/>
            </a:endParaRPr>
          </a:p>
          <a:p>
            <a:pPr>
              <a:spcBef>
                <a:spcPts val="0"/>
              </a:spcBef>
              <a:spcAft>
                <a:spcPts val="0"/>
              </a:spcAft>
            </a:pPr>
            <a:r>
              <a:rPr lang="en-US" dirty="0">
                <a:latin typeface="Arial"/>
                <a:cs typeface="Arial"/>
              </a:rPr>
              <a:t> </a:t>
            </a:r>
            <a:endParaRPr lang="vi-VN" dirty="0">
              <a:latin typeface="Arial"/>
              <a:cs typeface="Arial"/>
            </a:endParaRPr>
          </a:p>
          <a:p>
            <a:r>
              <a:rPr lang="en-US" err="1">
                <a:latin typeface="Arial"/>
                <a:cs typeface="Arial"/>
              </a:rPr>
              <a:t>Tầng</a:t>
            </a:r>
            <a:r>
              <a:rPr lang="en-US">
                <a:latin typeface="Arial"/>
                <a:cs typeface="Arial"/>
              </a:rPr>
              <a:t> 7 – Tầng ứng dụng (Application)    Tương tác với chương trình ứng dụng và mạng.</a:t>
            </a:r>
          </a:p>
          <a:p>
            <a:r>
              <a:rPr lang="en-US" dirty="0" err="1">
                <a:latin typeface="Arial"/>
                <a:cs typeface="Arial"/>
              </a:rPr>
              <a:t>Tầng</a:t>
            </a:r>
            <a:r>
              <a:rPr lang="en-US" dirty="0">
                <a:latin typeface="Arial"/>
                <a:cs typeface="Arial"/>
              </a:rPr>
              <a:t> 6 – </a:t>
            </a:r>
            <a:r>
              <a:rPr lang="en-US" dirty="0" err="1">
                <a:latin typeface="Arial"/>
                <a:cs typeface="Arial"/>
              </a:rPr>
              <a:t>Tầng</a:t>
            </a:r>
            <a:r>
              <a:rPr lang="en-US" dirty="0">
                <a:latin typeface="Arial"/>
                <a:cs typeface="Arial"/>
              </a:rPr>
              <a:t> </a:t>
            </a:r>
            <a:r>
              <a:rPr lang="en-US" dirty="0" err="1">
                <a:latin typeface="Arial"/>
                <a:cs typeface="Arial"/>
              </a:rPr>
              <a:t>trình</a:t>
            </a:r>
            <a:r>
              <a:rPr lang="en-US" dirty="0">
                <a:latin typeface="Arial"/>
                <a:cs typeface="Arial"/>
              </a:rPr>
              <a:t> </a:t>
            </a:r>
            <a:r>
              <a:rPr lang="en-US" dirty="0" err="1">
                <a:latin typeface="Arial"/>
                <a:cs typeface="Arial"/>
              </a:rPr>
              <a:t>bày</a:t>
            </a:r>
            <a:r>
              <a:rPr lang="en-US" dirty="0">
                <a:latin typeface="Arial"/>
                <a:cs typeface="Arial"/>
              </a:rPr>
              <a:t> (Presentation)    </a:t>
            </a:r>
            <a:r>
              <a:rPr lang="en-US" dirty="0" err="1">
                <a:latin typeface="Arial"/>
                <a:cs typeface="Arial"/>
              </a:rPr>
              <a:t>Chuyển</a:t>
            </a:r>
            <a:r>
              <a:rPr lang="en-US" dirty="0">
                <a:latin typeface="Arial"/>
                <a:cs typeface="Arial"/>
              </a:rPr>
              <a:t> </a:t>
            </a:r>
            <a:r>
              <a:rPr lang="en-US" dirty="0" err="1">
                <a:latin typeface="Arial"/>
                <a:cs typeface="Arial"/>
              </a:rPr>
              <a:t>đổi</a:t>
            </a:r>
            <a:r>
              <a:rPr lang="en-US" dirty="0">
                <a:latin typeface="Arial"/>
                <a:cs typeface="Arial"/>
              </a:rPr>
              <a:t>, </a:t>
            </a:r>
            <a:r>
              <a:rPr lang="en-US" dirty="0" err="1">
                <a:latin typeface="Arial"/>
                <a:cs typeface="Arial"/>
              </a:rPr>
              <a:t>nén</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mã</a:t>
            </a:r>
            <a:r>
              <a:rPr lang="en-US" dirty="0">
                <a:latin typeface="Arial"/>
                <a:cs typeface="Arial"/>
              </a:rPr>
              <a:t> </a:t>
            </a:r>
            <a:r>
              <a:rPr lang="en-US" dirty="0" err="1">
                <a:latin typeface="Arial"/>
                <a:cs typeface="Arial"/>
              </a:rPr>
              <a:t>hóa</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giải</a:t>
            </a:r>
            <a:r>
              <a:rPr lang="en-US" dirty="0">
                <a:latin typeface="Arial"/>
                <a:cs typeface="Arial"/>
              </a:rPr>
              <a:t> </a:t>
            </a:r>
            <a:r>
              <a:rPr lang="en-US" dirty="0" err="1">
                <a:latin typeface="Arial"/>
                <a:cs typeface="Arial"/>
              </a:rPr>
              <a:t>mã</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đảm</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sự</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mật</a:t>
            </a:r>
            <a:r>
              <a:rPr lang="en-US" dirty="0">
                <a:latin typeface="Arial"/>
                <a:cs typeface="Arial"/>
              </a:rPr>
              <a:t> </a:t>
            </a:r>
            <a:r>
              <a:rPr lang="en-US" dirty="0" err="1">
                <a:latin typeface="Arial"/>
                <a:cs typeface="Arial"/>
              </a:rPr>
              <a:t>trên</a:t>
            </a:r>
            <a:r>
              <a:rPr lang="en-US" dirty="0">
                <a:latin typeface="Arial"/>
                <a:cs typeface="Arial"/>
              </a:rPr>
              <a:t> </a:t>
            </a:r>
            <a:r>
              <a:rPr lang="en-US" dirty="0" err="1">
                <a:latin typeface="Arial"/>
                <a:cs typeface="Arial"/>
              </a:rPr>
              <a:t>mạng</a:t>
            </a:r>
            <a:r>
              <a:rPr lang="en-US" dirty="0">
                <a:latin typeface="Arial"/>
                <a:cs typeface="Arial"/>
              </a:rPr>
              <a:t>.</a:t>
            </a:r>
            <a:endParaRPr lang="vi-VN" dirty="0">
              <a:latin typeface="Arial"/>
              <a:cs typeface="Arial"/>
            </a:endParaRPr>
          </a:p>
          <a:p>
            <a:r>
              <a:rPr lang="en-US" dirty="0" err="1">
                <a:latin typeface="Arial"/>
                <a:cs typeface="Arial"/>
              </a:rPr>
              <a:t>Tầng</a:t>
            </a:r>
            <a:r>
              <a:rPr lang="en-US" dirty="0">
                <a:latin typeface="Arial"/>
                <a:cs typeface="Arial"/>
              </a:rPr>
              <a:t> 5 – </a:t>
            </a:r>
            <a:r>
              <a:rPr lang="en-US" dirty="0" err="1">
                <a:latin typeface="Arial"/>
                <a:cs typeface="Arial"/>
              </a:rPr>
              <a:t>Tầng</a:t>
            </a:r>
            <a:r>
              <a:rPr lang="en-US" dirty="0">
                <a:latin typeface="Arial"/>
                <a:cs typeface="Arial"/>
              </a:rPr>
              <a:t> </a:t>
            </a:r>
            <a:r>
              <a:rPr lang="en-US" dirty="0" err="1">
                <a:latin typeface="Arial"/>
                <a:cs typeface="Arial"/>
              </a:rPr>
              <a:t>phiên</a:t>
            </a:r>
            <a:r>
              <a:rPr lang="en-US" dirty="0">
                <a:latin typeface="Arial"/>
                <a:cs typeface="Arial"/>
              </a:rPr>
              <a:t> (Session)    </a:t>
            </a:r>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phiên</a:t>
            </a:r>
            <a:r>
              <a:rPr lang="en-US" dirty="0">
                <a:latin typeface="Arial"/>
                <a:cs typeface="Arial"/>
              </a:rPr>
              <a:t> </a:t>
            </a:r>
            <a:r>
              <a:rPr lang="en-US" dirty="0" err="1">
                <a:latin typeface="Arial"/>
                <a:cs typeface="Arial"/>
              </a:rPr>
              <a:t>hội</a:t>
            </a:r>
            <a:r>
              <a:rPr lang="en-US" dirty="0">
                <a:latin typeface="Arial"/>
                <a:cs typeface="Arial"/>
              </a:rPr>
              <a:t> </a:t>
            </a:r>
            <a:r>
              <a:rPr lang="en-US" dirty="0" err="1">
                <a:latin typeface="Arial"/>
                <a:cs typeface="Arial"/>
              </a:rPr>
              <a:t>thoại</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máy</a:t>
            </a:r>
            <a:r>
              <a:rPr lang="en-US" dirty="0">
                <a:latin typeface="Arial"/>
                <a:cs typeface="Arial"/>
              </a:rPr>
              <a:t> </a:t>
            </a:r>
            <a:r>
              <a:rPr lang="en-US" dirty="0" err="1">
                <a:latin typeface="Arial"/>
                <a:cs typeface="Arial"/>
              </a:rPr>
              <a:t>tính</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lập</a:t>
            </a:r>
            <a:r>
              <a:rPr lang="en-US" dirty="0">
                <a:latin typeface="Arial"/>
                <a:cs typeface="Arial"/>
              </a:rPr>
              <a:t>, </a:t>
            </a:r>
            <a:r>
              <a:rPr lang="en-US" dirty="0" err="1">
                <a:latin typeface="Arial"/>
                <a:cs typeface="Arial"/>
              </a:rPr>
              <a:t>quản</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kết</a:t>
            </a:r>
            <a:r>
              <a:rPr lang="en-US" dirty="0">
                <a:latin typeface="Arial"/>
                <a:cs typeface="Arial"/>
              </a:rPr>
              <a:t> </a:t>
            </a:r>
            <a:r>
              <a:rPr lang="en-US" dirty="0" err="1">
                <a:latin typeface="Arial"/>
                <a:cs typeface="Arial"/>
              </a:rPr>
              <a:t>thúc</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phiên</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thông</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ứng</a:t>
            </a:r>
            <a:r>
              <a:rPr lang="en-US" dirty="0">
                <a:latin typeface="Arial"/>
                <a:cs typeface="Arial"/>
              </a:rPr>
              <a:t> </a:t>
            </a:r>
            <a:r>
              <a:rPr lang="en-US" dirty="0" err="1">
                <a:latin typeface="Arial"/>
                <a:cs typeface="Arial"/>
              </a:rPr>
              <a:t>dụng</a:t>
            </a:r>
            <a:r>
              <a:rPr lang="en-US" dirty="0">
                <a:latin typeface="Arial"/>
                <a:cs typeface="Arial"/>
              </a:rPr>
              <a:t>.</a:t>
            </a:r>
            <a:endParaRPr lang="vi-VN" dirty="0">
              <a:latin typeface="Arial"/>
              <a:cs typeface="Arial"/>
            </a:endParaRPr>
          </a:p>
          <a:p>
            <a:r>
              <a:rPr lang="en-US" dirty="0" err="1">
                <a:latin typeface="Arial"/>
                <a:cs typeface="Arial"/>
              </a:rPr>
              <a:t>Tầng</a:t>
            </a:r>
            <a:r>
              <a:rPr lang="en-US" dirty="0">
                <a:latin typeface="Arial"/>
                <a:cs typeface="Arial"/>
              </a:rPr>
              <a:t> 4 – </a:t>
            </a:r>
            <a:r>
              <a:rPr lang="en-US" dirty="0" err="1">
                <a:latin typeface="Arial"/>
                <a:cs typeface="Arial"/>
              </a:rPr>
              <a:t>Tầng</a:t>
            </a:r>
            <a:r>
              <a:rPr lang="en-US" dirty="0">
                <a:latin typeface="Arial"/>
                <a:cs typeface="Arial"/>
              </a:rPr>
              <a:t> </a:t>
            </a:r>
            <a:r>
              <a:rPr lang="en-US" dirty="0" err="1">
                <a:latin typeface="Arial"/>
                <a:cs typeface="Arial"/>
              </a:rPr>
              <a:t>vận</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Transpost</a:t>
            </a:r>
            <a:r>
              <a:rPr lang="en-US" dirty="0">
                <a:latin typeface="Arial"/>
                <a:cs typeface="Arial"/>
              </a:rPr>
              <a:t>)    </a:t>
            </a:r>
            <a:r>
              <a:rPr lang="en-US" dirty="0" err="1">
                <a:latin typeface="Arial"/>
                <a:cs typeface="Arial"/>
              </a:rPr>
              <a:t>Nhận</a:t>
            </a:r>
            <a:r>
              <a:rPr lang="en-US" dirty="0">
                <a:latin typeface="Arial"/>
                <a:cs typeface="Arial"/>
              </a:rPr>
              <a:t> </a:t>
            </a:r>
            <a:r>
              <a:rPr lang="en-US" dirty="0" err="1">
                <a:latin typeface="Arial"/>
                <a:cs typeface="Arial"/>
              </a:rPr>
              <a:t>thông</a:t>
            </a:r>
            <a:r>
              <a:rPr lang="en-US" dirty="0">
                <a:latin typeface="Arial"/>
                <a:cs typeface="Arial"/>
              </a:rPr>
              <a:t> tin </a:t>
            </a:r>
            <a:r>
              <a:rPr lang="en-US" dirty="0" err="1">
                <a:latin typeface="Arial"/>
                <a:cs typeface="Arial"/>
              </a:rPr>
              <a:t>từ</a:t>
            </a:r>
            <a:r>
              <a:rPr lang="en-US" dirty="0">
                <a:latin typeface="Arial"/>
                <a:cs typeface="Arial"/>
              </a:rPr>
              <a:t> </a:t>
            </a:r>
            <a:r>
              <a:rPr lang="en-US" dirty="0" err="1">
                <a:latin typeface="Arial"/>
                <a:cs typeface="Arial"/>
              </a:rPr>
              <a:t>tầng</a:t>
            </a:r>
            <a:r>
              <a:rPr lang="en-US" dirty="0">
                <a:latin typeface="Arial"/>
                <a:cs typeface="Arial"/>
              </a:rPr>
              <a:t> Session chia </a:t>
            </a:r>
            <a:r>
              <a:rPr lang="en-US" dirty="0" err="1">
                <a:latin typeface="Arial"/>
                <a:cs typeface="Arial"/>
              </a:rPr>
              <a:t>thành</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gói</a:t>
            </a:r>
            <a:r>
              <a:rPr lang="en-US" dirty="0">
                <a:latin typeface="Arial"/>
                <a:cs typeface="Arial"/>
              </a:rPr>
              <a:t> </a:t>
            </a:r>
            <a:r>
              <a:rPr lang="en-US" dirty="0" err="1">
                <a:latin typeface="Arial"/>
                <a:cs typeface="Arial"/>
              </a:rPr>
              <a:t>nhỏ</a:t>
            </a:r>
            <a:r>
              <a:rPr lang="en-US" dirty="0">
                <a:latin typeface="Arial"/>
                <a:cs typeface="Arial"/>
              </a:rPr>
              <a:t> </a:t>
            </a:r>
            <a:r>
              <a:rPr lang="en-US" dirty="0" err="1">
                <a:latin typeface="Arial"/>
                <a:cs typeface="Arial"/>
              </a:rPr>
              <a:t>hơn</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truyền</a:t>
            </a:r>
            <a:r>
              <a:rPr lang="en-US" dirty="0">
                <a:latin typeface="Arial"/>
                <a:cs typeface="Arial"/>
              </a:rPr>
              <a:t> </a:t>
            </a:r>
            <a:r>
              <a:rPr lang="en-US" dirty="0" err="1">
                <a:latin typeface="Arial"/>
                <a:cs typeface="Arial"/>
              </a:rPr>
              <a:t>xuống</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dưới</a:t>
            </a:r>
            <a:r>
              <a:rPr lang="en-US" dirty="0">
                <a:latin typeface="Arial"/>
                <a:cs typeface="Arial"/>
              </a:rPr>
              <a:t>, </a:t>
            </a:r>
            <a:r>
              <a:rPr lang="en-US" dirty="0" err="1">
                <a:latin typeface="Arial"/>
                <a:cs typeface="Arial"/>
              </a:rPr>
              <a:t>hoặc</a:t>
            </a:r>
            <a:r>
              <a:rPr lang="en-US" dirty="0">
                <a:latin typeface="Arial"/>
                <a:cs typeface="Arial"/>
              </a:rPr>
              <a:t> </a:t>
            </a:r>
            <a:r>
              <a:rPr lang="en-US" dirty="0" err="1">
                <a:latin typeface="Arial"/>
                <a:cs typeface="Arial"/>
              </a:rPr>
              <a:t>nhận</a:t>
            </a:r>
            <a:r>
              <a:rPr lang="en-US" dirty="0">
                <a:latin typeface="Arial"/>
                <a:cs typeface="Arial"/>
              </a:rPr>
              <a:t> </a:t>
            </a:r>
            <a:r>
              <a:rPr lang="en-US" dirty="0" err="1">
                <a:latin typeface="Arial"/>
                <a:cs typeface="Arial"/>
              </a:rPr>
              <a:t>thông</a:t>
            </a:r>
            <a:r>
              <a:rPr lang="en-US" dirty="0">
                <a:latin typeface="Arial"/>
                <a:cs typeface="Arial"/>
              </a:rPr>
              <a:t> tin </a:t>
            </a:r>
            <a:r>
              <a:rPr lang="en-US" dirty="0" err="1">
                <a:latin typeface="Arial"/>
                <a:cs typeface="Arial"/>
              </a:rPr>
              <a:t>từ</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dưới</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lên</a:t>
            </a:r>
            <a:r>
              <a:rPr lang="en-US" dirty="0">
                <a:latin typeface="Arial"/>
                <a:cs typeface="Arial"/>
              </a:rPr>
              <a:t> </a:t>
            </a:r>
            <a:r>
              <a:rPr lang="en-US" dirty="0" err="1">
                <a:latin typeface="Arial"/>
                <a:cs typeface="Arial"/>
              </a:rPr>
              <a:t>phục</a:t>
            </a:r>
            <a:r>
              <a:rPr lang="en-US" dirty="0">
                <a:latin typeface="Arial"/>
                <a:cs typeface="Arial"/>
              </a:rPr>
              <a:t> </a:t>
            </a:r>
            <a:r>
              <a:rPr lang="en-US" dirty="0" err="1">
                <a:latin typeface="Arial"/>
                <a:cs typeface="Arial"/>
              </a:rPr>
              <a:t>hồi</a:t>
            </a:r>
            <a:r>
              <a:rPr lang="en-US" dirty="0">
                <a:latin typeface="Arial"/>
                <a:cs typeface="Arial"/>
              </a:rPr>
              <a:t> </a:t>
            </a:r>
            <a:r>
              <a:rPr lang="en-US" dirty="0" err="1">
                <a:latin typeface="Arial"/>
                <a:cs typeface="Arial"/>
              </a:rPr>
              <a:t>theo</a:t>
            </a:r>
            <a:r>
              <a:rPr lang="en-US" dirty="0">
                <a:latin typeface="Arial"/>
                <a:cs typeface="Arial"/>
              </a:rPr>
              <a:t> </a:t>
            </a:r>
            <a:r>
              <a:rPr lang="en-US" dirty="0" err="1">
                <a:latin typeface="Arial"/>
                <a:cs typeface="Arial"/>
              </a:rPr>
              <a:t>cách</a:t>
            </a:r>
            <a:r>
              <a:rPr lang="en-US" dirty="0">
                <a:latin typeface="Arial"/>
                <a:cs typeface="Arial"/>
              </a:rPr>
              <a:t> chia </a:t>
            </a:r>
            <a:r>
              <a:rPr lang="en-US" dirty="0" err="1">
                <a:latin typeface="Arial"/>
                <a:cs typeface="Arial"/>
              </a:rPr>
              <a:t>của</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phát</a:t>
            </a:r>
            <a:r>
              <a:rPr lang="en-US" dirty="0">
                <a:latin typeface="Arial"/>
                <a:cs typeface="Arial"/>
              </a:rPr>
              <a:t>.</a:t>
            </a:r>
          </a:p>
          <a:p>
            <a:r>
              <a:rPr lang="en-US" dirty="0" err="1">
                <a:latin typeface="Arial"/>
                <a:cs typeface="Arial"/>
              </a:rPr>
              <a:t>Tầng</a:t>
            </a:r>
            <a:r>
              <a:rPr lang="en-US" dirty="0">
                <a:latin typeface="Arial"/>
                <a:cs typeface="Arial"/>
              </a:rPr>
              <a:t> 3 – </a:t>
            </a:r>
            <a:r>
              <a:rPr lang="en-US" dirty="0" err="1">
                <a:latin typeface="Arial"/>
                <a:cs typeface="Arial"/>
              </a:rPr>
              <a:t>Tầng</a:t>
            </a:r>
            <a:r>
              <a:rPr lang="en-US" dirty="0">
                <a:latin typeface="Arial"/>
                <a:cs typeface="Arial"/>
              </a:rPr>
              <a:t> </a:t>
            </a:r>
            <a:r>
              <a:rPr lang="en-US" dirty="0" err="1">
                <a:latin typeface="Arial"/>
                <a:cs typeface="Arial"/>
              </a:rPr>
              <a:t>mạng</a:t>
            </a:r>
            <a:r>
              <a:rPr lang="en-US" dirty="0">
                <a:latin typeface="Arial"/>
                <a:cs typeface="Arial"/>
              </a:rPr>
              <a:t> (Network)    </a:t>
            </a:r>
            <a:r>
              <a:rPr lang="en-US" dirty="0" err="1">
                <a:latin typeface="Arial"/>
                <a:cs typeface="Arial"/>
              </a:rPr>
              <a:t>Đảm</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chuyển</a:t>
            </a:r>
            <a:r>
              <a:rPr lang="en-US" dirty="0">
                <a:latin typeface="Arial"/>
                <a:cs typeface="Arial"/>
              </a:rPr>
              <a:t> </a:t>
            </a:r>
            <a:r>
              <a:rPr lang="en-US" dirty="0" err="1">
                <a:latin typeface="Arial"/>
                <a:cs typeface="Arial"/>
              </a:rPr>
              <a:t>chính</a:t>
            </a:r>
            <a:r>
              <a:rPr lang="en-US" dirty="0">
                <a:latin typeface="Arial"/>
                <a:cs typeface="Arial"/>
              </a:rPr>
              <a:t> </a:t>
            </a:r>
            <a:r>
              <a:rPr lang="en-US" dirty="0" err="1">
                <a:latin typeface="Arial"/>
                <a:cs typeface="Arial"/>
              </a:rPr>
              <a:t>xác</a:t>
            </a:r>
            <a:r>
              <a:rPr lang="en-US" dirty="0">
                <a:latin typeface="Arial"/>
                <a:cs typeface="Arial"/>
              </a:rPr>
              <a:t> </a:t>
            </a:r>
            <a:r>
              <a:rPr lang="en-US" dirty="0" err="1">
                <a:latin typeface="Arial"/>
                <a:cs typeface="Arial"/>
              </a:rPr>
              <a:t>số</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giữa</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thiết</a:t>
            </a:r>
            <a:r>
              <a:rPr lang="en-US" dirty="0">
                <a:latin typeface="Arial"/>
                <a:cs typeface="Arial"/>
              </a:rPr>
              <a:t> </a:t>
            </a:r>
            <a:r>
              <a:rPr lang="en-US" dirty="0" err="1">
                <a:latin typeface="Arial"/>
                <a:cs typeface="Arial"/>
              </a:rPr>
              <a:t>bị</a:t>
            </a:r>
            <a:r>
              <a:rPr lang="en-US" dirty="0">
                <a:latin typeface="Arial"/>
                <a:cs typeface="Arial"/>
              </a:rPr>
              <a:t> </a:t>
            </a:r>
            <a:r>
              <a:rPr lang="en-US" dirty="0" err="1">
                <a:latin typeface="Arial"/>
                <a:cs typeface="Arial"/>
              </a:rPr>
              <a:t>cuối</a:t>
            </a:r>
            <a:r>
              <a:rPr lang="en-US" dirty="0">
                <a:latin typeface="Arial"/>
                <a:cs typeface="Arial"/>
              </a:rPr>
              <a:t> </a:t>
            </a:r>
            <a:r>
              <a:rPr lang="en-US" dirty="0" err="1">
                <a:latin typeface="Arial"/>
                <a:cs typeface="Arial"/>
              </a:rPr>
              <a:t>trong</a:t>
            </a:r>
            <a:r>
              <a:rPr lang="en-US" dirty="0">
                <a:latin typeface="Arial"/>
                <a:cs typeface="Arial"/>
              </a:rPr>
              <a:t> </a:t>
            </a:r>
            <a:r>
              <a:rPr lang="en-US" dirty="0" err="1">
                <a:latin typeface="Arial"/>
                <a:cs typeface="Arial"/>
              </a:rPr>
              <a:t>mạng</a:t>
            </a:r>
            <a:r>
              <a:rPr lang="en-US" dirty="0">
                <a:latin typeface="Arial"/>
                <a:cs typeface="Arial"/>
              </a:rPr>
              <a:t>.    </a:t>
            </a:r>
            <a:endParaRPr lang="vi-VN"/>
          </a:p>
          <a:p>
            <a:r>
              <a:rPr lang="en-US" dirty="0" err="1">
                <a:latin typeface="Arial"/>
                <a:cs typeface="Arial"/>
              </a:rPr>
              <a:t>Tầng</a:t>
            </a:r>
            <a:r>
              <a:rPr lang="en-US" dirty="0">
                <a:latin typeface="Arial"/>
                <a:cs typeface="Arial"/>
              </a:rPr>
              <a:t> 2 – </a:t>
            </a:r>
            <a:r>
              <a:rPr lang="en-US" dirty="0" err="1">
                <a:latin typeface="Arial"/>
                <a:cs typeface="Arial"/>
              </a:rPr>
              <a:t>Tầng</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kết</a:t>
            </a:r>
            <a:r>
              <a:rPr lang="en-US" dirty="0">
                <a:latin typeface="Arial"/>
                <a:cs typeface="Arial"/>
              </a:rPr>
              <a:t> (Data Link)    </a:t>
            </a:r>
            <a:r>
              <a:rPr lang="en-US" dirty="0" err="1">
                <a:latin typeface="Arial"/>
                <a:cs typeface="Arial"/>
              </a:rPr>
              <a:t>Tạo</a:t>
            </a:r>
            <a:r>
              <a:rPr lang="en-US" dirty="0">
                <a:latin typeface="Arial"/>
                <a:cs typeface="Arial"/>
              </a:rPr>
              <a:t>/</a:t>
            </a:r>
            <a:r>
              <a:rPr lang="en-US" dirty="0" err="1">
                <a:latin typeface="Arial"/>
                <a:cs typeface="Arial"/>
              </a:rPr>
              <a:t>gỡ</a:t>
            </a:r>
            <a:r>
              <a:rPr lang="en-US" dirty="0">
                <a:latin typeface="Arial"/>
                <a:cs typeface="Arial"/>
              </a:rPr>
              <a:t> </a:t>
            </a:r>
            <a:r>
              <a:rPr lang="en-US" dirty="0" err="1">
                <a:latin typeface="Arial"/>
                <a:cs typeface="Arial"/>
              </a:rPr>
              <a:t>bỏ</a:t>
            </a:r>
            <a:r>
              <a:rPr lang="en-US" dirty="0">
                <a:latin typeface="Arial"/>
                <a:cs typeface="Arial"/>
              </a:rPr>
              <a:t> </a:t>
            </a:r>
            <a:r>
              <a:rPr lang="en-US" dirty="0" err="1">
                <a:latin typeface="Arial"/>
                <a:cs typeface="Arial"/>
              </a:rPr>
              <a:t>khung</a:t>
            </a:r>
            <a:r>
              <a:rPr lang="en-US" dirty="0">
                <a:latin typeface="Arial"/>
                <a:cs typeface="Arial"/>
              </a:rPr>
              <a:t> </a:t>
            </a:r>
            <a:r>
              <a:rPr lang="en-US" dirty="0" err="1">
                <a:latin typeface="Arial"/>
                <a:cs typeface="Arial"/>
              </a:rPr>
              <a:t>thông</a:t>
            </a:r>
            <a:r>
              <a:rPr lang="en-US" dirty="0">
                <a:latin typeface="Arial"/>
                <a:cs typeface="Arial"/>
              </a:rPr>
              <a:t> tin (Frames), </a:t>
            </a:r>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luồng</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kiểm</a:t>
            </a:r>
            <a:r>
              <a:rPr lang="en-US" dirty="0">
                <a:latin typeface="Arial"/>
                <a:cs typeface="Arial"/>
              </a:rPr>
              <a:t> </a:t>
            </a:r>
            <a:r>
              <a:rPr lang="en-US" dirty="0" err="1">
                <a:latin typeface="Arial"/>
                <a:cs typeface="Arial"/>
              </a:rPr>
              <a:t>soát</a:t>
            </a:r>
            <a:r>
              <a:rPr lang="en-US" dirty="0">
                <a:latin typeface="Arial"/>
                <a:cs typeface="Arial"/>
              </a:rPr>
              <a:t> </a:t>
            </a:r>
            <a:r>
              <a:rPr lang="en-US" dirty="0" err="1">
                <a:latin typeface="Arial"/>
                <a:cs typeface="Arial"/>
              </a:rPr>
              <a:t>lỗi</a:t>
            </a:r>
            <a:r>
              <a:rPr lang="en-US" dirty="0">
                <a:latin typeface="Arial"/>
                <a:cs typeface="Arial"/>
              </a:rPr>
              <a:t>.</a:t>
            </a:r>
            <a:endParaRPr lang="vi-VN" dirty="0">
              <a:latin typeface="Arial"/>
              <a:cs typeface="Arial"/>
            </a:endParaRPr>
          </a:p>
          <a:p>
            <a:pPr>
              <a:spcBef>
                <a:spcPts val="0"/>
              </a:spcBef>
              <a:spcAft>
                <a:spcPts val="0"/>
              </a:spcAft>
            </a:pPr>
            <a:r>
              <a:rPr lang="en-US" dirty="0" err="1">
                <a:latin typeface="Arial"/>
                <a:cs typeface="Arial"/>
              </a:rPr>
              <a:t>Tầng</a:t>
            </a:r>
            <a:r>
              <a:rPr lang="en-US" dirty="0">
                <a:latin typeface="Arial"/>
                <a:cs typeface="Arial"/>
              </a:rPr>
              <a:t> 1 – </a:t>
            </a:r>
            <a:r>
              <a:rPr lang="en-US" dirty="0" err="1">
                <a:latin typeface="Arial"/>
                <a:cs typeface="Arial"/>
              </a:rPr>
              <a:t>Tầng</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r>
              <a:rPr lang="en-US" dirty="0">
                <a:latin typeface="Arial"/>
                <a:cs typeface="Arial"/>
              </a:rPr>
              <a:t> (Physical)    </a:t>
            </a:r>
            <a:r>
              <a:rPr lang="en-US" dirty="0" err="1">
                <a:latin typeface="Arial"/>
                <a:cs typeface="Arial"/>
              </a:rPr>
              <a:t>Đảm</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yêu</a:t>
            </a:r>
            <a:r>
              <a:rPr lang="en-US" dirty="0">
                <a:latin typeface="Arial"/>
                <a:cs typeface="Arial"/>
              </a:rPr>
              <a:t> </a:t>
            </a:r>
            <a:r>
              <a:rPr lang="en-US" dirty="0" err="1">
                <a:latin typeface="Arial"/>
                <a:cs typeface="Arial"/>
              </a:rPr>
              <a:t>cầu</a:t>
            </a:r>
            <a:r>
              <a:rPr lang="en-US" dirty="0">
                <a:latin typeface="Arial"/>
                <a:cs typeface="Arial"/>
              </a:rPr>
              <a:t> </a:t>
            </a:r>
            <a:r>
              <a:rPr lang="en-US" dirty="0" err="1">
                <a:latin typeface="Arial"/>
                <a:cs typeface="Arial"/>
              </a:rPr>
              <a:t>truyền</a:t>
            </a:r>
            <a:r>
              <a:rPr lang="en-US" dirty="0">
                <a:latin typeface="Arial"/>
                <a:cs typeface="Arial"/>
              </a:rPr>
              <a:t>/</a:t>
            </a:r>
            <a:r>
              <a:rPr lang="en-US" dirty="0" err="1">
                <a:latin typeface="Arial"/>
                <a:cs typeface="Arial"/>
              </a:rPr>
              <a:t>nhận</a:t>
            </a:r>
            <a:r>
              <a:rPr lang="en-US" dirty="0">
                <a:latin typeface="Arial"/>
                <a:cs typeface="Arial"/>
              </a:rPr>
              <a:t> </a:t>
            </a:r>
            <a:r>
              <a:rPr lang="en-US" dirty="0" err="1">
                <a:latin typeface="Arial"/>
                <a:cs typeface="Arial"/>
              </a:rPr>
              <a:t>các</a:t>
            </a:r>
            <a:r>
              <a:rPr lang="en-US" dirty="0">
                <a:latin typeface="Arial"/>
                <a:cs typeface="Arial"/>
              </a:rPr>
              <a:t> </a:t>
            </a:r>
            <a:r>
              <a:rPr lang="en-US" dirty="0" err="1">
                <a:latin typeface="Arial"/>
                <a:cs typeface="Arial"/>
              </a:rPr>
              <a:t>chuỗi</a:t>
            </a:r>
            <a:r>
              <a:rPr lang="en-US" dirty="0">
                <a:latin typeface="Arial"/>
                <a:cs typeface="Arial"/>
              </a:rPr>
              <a:t> bit qua </a:t>
            </a:r>
            <a:r>
              <a:rPr lang="en-US" dirty="0" err="1">
                <a:latin typeface="Arial"/>
                <a:cs typeface="Arial"/>
              </a:rPr>
              <a:t>các</a:t>
            </a:r>
            <a:r>
              <a:rPr lang="en-US" dirty="0">
                <a:latin typeface="Arial"/>
                <a:cs typeface="Arial"/>
              </a:rPr>
              <a:t> </a:t>
            </a:r>
            <a:r>
              <a:rPr lang="en-US" dirty="0" err="1">
                <a:latin typeface="Arial"/>
                <a:cs typeface="Arial"/>
              </a:rPr>
              <a:t>phương</a:t>
            </a:r>
            <a:r>
              <a:rPr lang="en-US" dirty="0">
                <a:latin typeface="Arial"/>
                <a:cs typeface="Arial"/>
              </a:rPr>
              <a:t> </a:t>
            </a:r>
            <a:r>
              <a:rPr lang="en-US" dirty="0" err="1">
                <a:latin typeface="Arial"/>
                <a:cs typeface="Arial"/>
              </a:rPr>
              <a:t>tiện</a:t>
            </a:r>
            <a:r>
              <a:rPr lang="en-US" dirty="0">
                <a:latin typeface="Arial"/>
                <a:cs typeface="Arial"/>
              </a:rPr>
              <a:t> </a:t>
            </a:r>
            <a:r>
              <a:rPr lang="en-US" dirty="0" err="1">
                <a:latin typeface="Arial"/>
                <a:cs typeface="Arial"/>
              </a:rPr>
              <a:t>vật</a:t>
            </a:r>
            <a:r>
              <a:rPr lang="en-US" dirty="0">
                <a:latin typeface="Arial"/>
                <a:cs typeface="Arial"/>
              </a:rPr>
              <a:t> </a:t>
            </a:r>
            <a:r>
              <a:rPr lang="en-US" dirty="0" err="1">
                <a:latin typeface="Arial"/>
                <a:cs typeface="Arial"/>
              </a:rPr>
              <a:t>lý</a:t>
            </a:r>
            <a:r>
              <a:rPr lang="en-US" dirty="0">
                <a:latin typeface="Arial"/>
                <a:cs typeface="Arial"/>
              </a:rPr>
              <a:t>.    </a:t>
            </a:r>
            <a:endParaRPr lang="vi-VN"/>
          </a:p>
        </p:txBody>
      </p:sp>
      <p:sp>
        <p:nvSpPr>
          <p:cNvPr id="4" name="Chỗ dành sẵn cho Số hiệu Bản chiếu 3"/>
          <p:cNvSpPr>
            <a:spLocks noGrp="1"/>
          </p:cNvSpPr>
          <p:nvPr>
            <p:ph type="sldNum" sz="quarter" idx="5"/>
          </p:nvPr>
        </p:nvSpPr>
        <p:spPr/>
        <p:txBody>
          <a:bodyPr/>
          <a:lstStyle/>
          <a:p>
            <a:fld id="{6147B558-7846-4F1D-8DFB-D6CA7E5CD1F5}" type="slidenum">
              <a:rPr lang="en-US" altLang="en-US"/>
              <a:pPr/>
              <a:t>9</a:t>
            </a:fld>
            <a:endParaRPr lang="en-US" altLang="en-US"/>
          </a:p>
        </p:txBody>
      </p:sp>
    </p:spTree>
    <p:extLst>
      <p:ext uri="{BB962C8B-B14F-4D97-AF65-F5344CB8AC3E}">
        <p14:creationId xmlns:p14="http://schemas.microsoft.com/office/powerpoint/2010/main" val="204779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fld id="{F23F8B88-1805-4940-96C2-E50883BB8DFD}" type="slidenum">
              <a:rPr lang="en-US" altLang="en-US"/>
              <a:pPr/>
              <a:t>‹#›</a:t>
            </a:fld>
            <a:endParaRPr lang="en-US" altLang="en-US"/>
          </a:p>
        </p:txBody>
      </p:sp>
    </p:spTree>
    <p:extLst>
      <p:ext uri="{BB962C8B-B14F-4D97-AF65-F5344CB8AC3E}">
        <p14:creationId xmlns:p14="http://schemas.microsoft.com/office/powerpoint/2010/main" val="2625875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544513"/>
          </a:xfrm>
        </p:spPr>
        <p:txBody>
          <a:bodyPr/>
          <a:lstStyle/>
          <a:p>
            <a:r>
              <a:rPr lang="en-US" dirty="0"/>
              <a:t>Click to edit Master title style</a:t>
            </a:r>
          </a:p>
        </p:txBody>
      </p:sp>
      <p:sp>
        <p:nvSpPr>
          <p:cNvPr id="3" name="Content Placeholder 2"/>
          <p:cNvSpPr>
            <a:spLocks noGrp="1"/>
          </p:cNvSpPr>
          <p:nvPr>
            <p:ph idx="1"/>
          </p:nvPr>
        </p:nvSpPr>
        <p:spPr>
          <a:xfrm>
            <a:off x="381000" y="1066800"/>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1376952F-4AC3-476E-9CF7-AD77D6AE19E7}" type="slidenum">
              <a:rPr lang="en-US" altLang="en-US"/>
              <a:pPr/>
              <a:t>‹#›</a:t>
            </a:fld>
            <a:endParaRPr lang="en-US" altLang="en-US"/>
          </a:p>
        </p:txBody>
      </p:sp>
    </p:spTree>
    <p:extLst>
      <p:ext uri="{BB962C8B-B14F-4D97-AF65-F5344CB8AC3E}">
        <p14:creationId xmlns:p14="http://schemas.microsoft.com/office/powerpoint/2010/main" val="32663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94392"/>
            <a:ext cx="10515600" cy="544513"/>
          </a:xfrm>
        </p:spPr>
        <p:txBody>
          <a:bodyPr/>
          <a:lstStyle/>
          <a:p>
            <a:r>
              <a:rPr lang="en-US" dirty="0"/>
              <a:t>Click to edit Master title style</a:t>
            </a:r>
          </a:p>
        </p:txBody>
      </p:sp>
      <p:sp>
        <p:nvSpPr>
          <p:cNvPr id="3" name="Content Placeholder 2"/>
          <p:cNvSpPr>
            <a:spLocks noGrp="1"/>
          </p:cNvSpPr>
          <p:nvPr>
            <p:ph sz="half" idx="1"/>
          </p:nvPr>
        </p:nvSpPr>
        <p:spPr>
          <a:xfrm>
            <a:off x="457200" y="1066800"/>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9071" y="110295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9294279F-A213-4E94-9147-41AF49FA2E26}" type="slidenum">
              <a:rPr lang="en-US" altLang="en-US"/>
              <a:pPr/>
              <a:t>‹#›</a:t>
            </a:fld>
            <a:endParaRPr lang="en-US" altLang="en-US"/>
          </a:p>
        </p:txBody>
      </p:sp>
    </p:spTree>
    <p:extLst>
      <p:ext uri="{BB962C8B-B14F-4D97-AF65-F5344CB8AC3E}">
        <p14:creationId xmlns:p14="http://schemas.microsoft.com/office/powerpoint/2010/main" val="92406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13"/>
            <a:ext cx="10390716" cy="701674"/>
          </a:xfrm>
        </p:spPr>
        <p:txBody>
          <a:bodyPr/>
          <a:lstStyle/>
          <a:p>
            <a:r>
              <a:rPr lang="en-US" dirty="0"/>
              <a:t>Click to edit Master title style</a:t>
            </a:r>
          </a:p>
        </p:txBody>
      </p:sp>
      <p:sp>
        <p:nvSpPr>
          <p:cNvPr id="3" name="Text Placeholder 2"/>
          <p:cNvSpPr>
            <a:spLocks noGrp="1"/>
          </p:cNvSpPr>
          <p:nvPr>
            <p:ph type="body" sz="half" idx="1"/>
          </p:nvPr>
        </p:nvSpPr>
        <p:spPr>
          <a:xfrm>
            <a:off x="457200" y="1124743"/>
            <a:ext cx="5080000" cy="46085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0" y="1124743"/>
            <a:ext cx="5080000" cy="46085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47B8CC54-95B2-44C5-A745-8484436EBDED}" type="slidenum">
              <a:rPr lang="en-US" altLang="en-US"/>
              <a:pPr/>
              <a:t>‹#›</a:t>
            </a:fld>
            <a:endParaRPr lang="en-US" altLang="en-US"/>
          </a:p>
        </p:txBody>
      </p:sp>
    </p:spTree>
    <p:extLst>
      <p:ext uri="{BB962C8B-B14F-4D97-AF65-F5344CB8AC3E}">
        <p14:creationId xmlns:p14="http://schemas.microsoft.com/office/powerpoint/2010/main" val="87175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44"/>
            <a:ext cx="10390716" cy="560387"/>
          </a:xfrm>
        </p:spPr>
        <p:txBody>
          <a:bodyPr/>
          <a:lstStyle/>
          <a:p>
            <a:r>
              <a:rPr lang="en-US" dirty="0"/>
              <a:t>Click to edit Master title style</a:t>
            </a:r>
          </a:p>
        </p:txBody>
      </p:sp>
      <p:sp>
        <p:nvSpPr>
          <p:cNvPr id="3" name="Text Placeholder 2"/>
          <p:cNvSpPr>
            <a:spLocks noGrp="1"/>
          </p:cNvSpPr>
          <p:nvPr>
            <p:ph type="body" sz="half" idx="1"/>
          </p:nvPr>
        </p:nvSpPr>
        <p:spPr>
          <a:xfrm>
            <a:off x="457200" y="990600"/>
            <a:ext cx="10363200" cy="2227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8652" y="3429000"/>
            <a:ext cx="10363200" cy="2228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9B2C0B60-F1FC-4DE9-8A0E-41A6A9D61B59}" type="slidenum">
              <a:rPr lang="en-US" altLang="en-US"/>
              <a:pPr/>
              <a:t>‹#›</a:t>
            </a:fld>
            <a:endParaRPr lang="en-US" altLang="en-US"/>
          </a:p>
        </p:txBody>
      </p:sp>
    </p:spTree>
    <p:extLst>
      <p:ext uri="{BB962C8B-B14F-4D97-AF65-F5344CB8AC3E}">
        <p14:creationId xmlns:p14="http://schemas.microsoft.com/office/powerpoint/2010/main" val="74820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25"/>
            <a:ext cx="10390716" cy="636587"/>
          </a:xfrm>
        </p:spPr>
        <p:txBody>
          <a:bodyPr/>
          <a:lstStyle/>
          <a:p>
            <a:r>
              <a:rPr lang="en-US" dirty="0"/>
              <a:t>Click to edit Master title style</a:t>
            </a:r>
          </a:p>
        </p:txBody>
      </p:sp>
      <p:sp>
        <p:nvSpPr>
          <p:cNvPr id="3" name="Text Placeholder 2"/>
          <p:cNvSpPr>
            <a:spLocks noGrp="1"/>
          </p:cNvSpPr>
          <p:nvPr>
            <p:ph type="body" sz="half" idx="1"/>
          </p:nvPr>
        </p:nvSpPr>
        <p:spPr>
          <a:xfrm>
            <a:off x="437364" y="990600"/>
            <a:ext cx="5080000" cy="46085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674638" y="1025013"/>
            <a:ext cx="5080000" cy="2227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674638" y="3396739"/>
            <a:ext cx="5080000" cy="2228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p:txBody>
          <a:bodyPr/>
          <a:lstStyle>
            <a:lvl1pPr>
              <a:defRPr/>
            </a:lvl1pPr>
          </a:lstStyle>
          <a:p>
            <a:fld id="{FC5C9274-B3C2-4FAF-B66A-676C374AF389}" type="slidenum">
              <a:rPr lang="en-US" altLang="en-US"/>
              <a:pPr/>
              <a:t>‹#›</a:t>
            </a:fld>
            <a:endParaRPr lang="en-US" altLang="en-US"/>
          </a:p>
        </p:txBody>
      </p:sp>
    </p:spTree>
    <p:extLst>
      <p:ext uri="{BB962C8B-B14F-4D97-AF65-F5344CB8AC3E}">
        <p14:creationId xmlns:p14="http://schemas.microsoft.com/office/powerpoint/2010/main" val="3795239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Graphical user interface, text, application, email&#10;&#10;Description automatically generated"/>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noChangeArrowheads="1"/>
          </p:cNvSpPr>
          <p:nvPr>
            <p:ph type="title"/>
          </p:nvPr>
        </p:nvSpPr>
        <p:spPr bwMode="auto">
          <a:xfrm>
            <a:off x="228600" y="136525"/>
            <a:ext cx="105156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noChangeArrowheads="1"/>
          </p:cNvSpPr>
          <p:nvPr>
            <p:ph type="body" idx="1"/>
          </p:nvPr>
        </p:nvSpPr>
        <p:spPr bwMode="auto">
          <a:xfrm>
            <a:off x="341313" y="1252538"/>
            <a:ext cx="105156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a:latin typeface="Arial" panose="020B0604020202020204" pitchFamily="34" charset="0"/>
                <a:cs typeface="Arial" panose="020B0604020202020204" pitchFamily="34" charset="0"/>
              </a:defRPr>
            </a:lvl1pPr>
          </a:lstStyle>
          <a:p>
            <a:fld id="{6D745908-3D73-48EF-8338-0BE20F42461D}" type="slidenum">
              <a:rPr lang="en-US" altLang="en-US"/>
              <a:pPr/>
              <a:t>‹#›</a:t>
            </a:fld>
            <a:endParaRPr lang="en-US" altLang="en-US"/>
          </a:p>
        </p:txBody>
      </p:sp>
      <p:sp>
        <p:nvSpPr>
          <p:cNvPr id="2" name="TextBox 1"/>
          <p:cNvSpPr txBox="1"/>
          <p:nvPr userDrawn="1"/>
        </p:nvSpPr>
        <p:spPr>
          <a:xfrm>
            <a:off x="317500" y="6356350"/>
            <a:ext cx="1422400" cy="354013"/>
          </a:xfrm>
          <a:prstGeom prst="rect">
            <a:avLst/>
          </a:prstGeom>
          <a:noFill/>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US" sz="1700" b="1" dirty="0">
                <a:solidFill>
                  <a:schemeClr val="bg1"/>
                </a:solidFill>
              </a:rPr>
              <a:t>FE Program</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Lst>
  <p:hf hdr="0" dt="0"/>
  <p:txStyles>
    <p:titleStyle>
      <a:lvl1pPr algn="l" rtl="0" eaLnBrk="0" fontAlgn="base" hangingPunct="0">
        <a:lnSpc>
          <a:spcPct val="90000"/>
        </a:lnSpc>
        <a:spcBef>
          <a:spcPct val="0"/>
        </a:spcBef>
        <a:spcAft>
          <a:spcPct val="0"/>
        </a:spcAft>
        <a:defRPr sz="3200" b="1" kern="1200">
          <a:solidFill>
            <a:srgbClr val="007ABF"/>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3200" b="1">
          <a:solidFill>
            <a:srgbClr val="007ABF"/>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jp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jp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Google Shape;108;p1"/>
          <p:cNvSpPr txBox="1">
            <a:spLocks noChangeArrowheads="1"/>
          </p:cNvSpPr>
          <p:nvPr/>
        </p:nvSpPr>
        <p:spPr bwMode="auto">
          <a:xfrm>
            <a:off x="8382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algn="r" eaLnBrk="1" hangingPunct="1">
              <a:lnSpc>
                <a:spcPct val="100000"/>
              </a:lnSpc>
              <a:spcBef>
                <a:spcPct val="0"/>
              </a:spcBef>
              <a:buClr>
                <a:srgbClr val="E7E6E6"/>
              </a:buClr>
              <a:buSzPts val="1400"/>
              <a:buFontTx/>
              <a:buNone/>
            </a:pPr>
            <a:fld id="{0DB000B6-95C2-40C3-A5A7-0769F4AB75FB}" type="slidenum">
              <a:rPr lang="en-US" altLang="en-US" sz="1800">
                <a:solidFill>
                  <a:srgbClr val="E7E6E6"/>
                </a:solidFill>
                <a:latin typeface="Tahoma" panose="020B0604030504040204" pitchFamily="34" charset="0"/>
                <a:cs typeface="Tahoma" panose="020B0604030504040204" pitchFamily="34" charset="0"/>
                <a:sym typeface="Tahoma" panose="020B0604030504040204" pitchFamily="34" charset="0"/>
              </a:rPr>
              <a:pPr algn="r" eaLnBrk="1" hangingPunct="1">
                <a:lnSpc>
                  <a:spcPct val="100000"/>
                </a:lnSpc>
                <a:spcBef>
                  <a:spcPct val="0"/>
                </a:spcBef>
                <a:buClr>
                  <a:srgbClr val="E7E6E6"/>
                </a:buClr>
                <a:buSzPts val="1400"/>
                <a:buFontTx/>
                <a:buNone/>
              </a:pPr>
              <a:t>1</a:t>
            </a:fld>
            <a:endParaRPr lang="en-US" altLang="en-US" sz="1800">
              <a:latin typeface="Calibri" panose="020F0502020204030204" pitchFamily="34" charset="0"/>
              <a:cs typeface="Tahoma" panose="020B0604030504040204" pitchFamily="34" charset="0"/>
            </a:endParaRPr>
          </a:p>
        </p:txBody>
      </p:sp>
      <p:pic>
        <p:nvPicPr>
          <p:cNvPr id="3076" name="Google Shape;110;p1" descr="A picture containing drawing&#10;&#10;Description automatically generated"/>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000" t="13557" r="5000" b="16351"/>
          <a:stretch>
            <a:fillRect/>
          </a:stretch>
        </p:blipFill>
        <p:spPr bwMode="auto">
          <a:xfrm>
            <a:off x="504825" y="258763"/>
            <a:ext cx="39893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
          <p:cNvSpPr>
            <a:spLocks noChangeArrowheads="1"/>
          </p:cNvSpPr>
          <p:nvPr/>
        </p:nvSpPr>
        <p:spPr bwMode="auto">
          <a:xfrm>
            <a:off x="5978525" y="3275013"/>
            <a:ext cx="23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FontTx/>
              <a:buNone/>
            </a:pPr>
            <a:r>
              <a:rPr lang="en-US" altLang="en-US" sz="1800">
                <a:latin typeface="Calibri" panose="020F0502020204030204" pitchFamily="34" charset="0"/>
              </a:rPr>
              <a:t> </a:t>
            </a:r>
          </a:p>
        </p:txBody>
      </p:sp>
      <p:sp>
        <p:nvSpPr>
          <p:cNvPr id="3078" name="Rectangle 10"/>
          <p:cNvSpPr>
            <a:spLocks noChangeArrowheads="1"/>
          </p:cNvSpPr>
          <p:nvPr/>
        </p:nvSpPr>
        <p:spPr bwMode="auto">
          <a:xfrm>
            <a:off x="760413" y="1231900"/>
            <a:ext cx="5637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0738">
              <a:lnSpc>
                <a:spcPct val="90000"/>
              </a:lnSpc>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820738">
              <a:lnSpc>
                <a:spcPct val="90000"/>
              </a:lnSpc>
              <a:spcBef>
                <a:spcPts val="5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defTabSz="820738">
              <a:lnSpc>
                <a:spcPct val="90000"/>
              </a:lnSpc>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defTabSz="820738">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defTabSz="820738">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eaLnBrk="1">
              <a:lnSpc>
                <a:spcPct val="100000"/>
              </a:lnSpc>
              <a:spcBef>
                <a:spcPct val="0"/>
              </a:spcBef>
              <a:buFontTx/>
              <a:buNone/>
            </a:pPr>
            <a:r>
              <a:rPr lang="en-US" altLang="en-US" sz="2500" b="1">
                <a:solidFill>
                  <a:srgbClr val="007ABF"/>
                </a:solidFill>
                <a:latin typeface="Helvetica Neue Medium"/>
                <a:ea typeface="Meiryo" pitchFamily="34" charset="-128"/>
                <a:sym typeface="Helvetica Neue"/>
              </a:rPr>
              <a:t>WAY TO ENTERPRISE</a:t>
            </a:r>
          </a:p>
        </p:txBody>
      </p:sp>
      <p:sp>
        <p:nvSpPr>
          <p:cNvPr id="12" name="Google Shape;90;p9"/>
          <p:cNvSpPr txBox="1">
            <a:spLocks/>
          </p:cNvSpPr>
          <p:nvPr/>
        </p:nvSpPr>
        <p:spPr>
          <a:xfrm>
            <a:off x="1216025" y="2770188"/>
            <a:ext cx="9070975" cy="1317625"/>
          </a:xfrm>
          <a:prstGeom prst="rect">
            <a:avLst/>
          </a:prstGeom>
          <a:noFill/>
          <a:ln>
            <a:noFill/>
          </a:ln>
        </p:spPr>
        <p:txBody>
          <a:bodyPr spcFirstLastPara="1" lIns="91425" tIns="45700" rIns="91425" bIns="45700" anchor="ctr"/>
          <a:lst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nSpc>
                <a:spcPct val="90000"/>
              </a:lnSpc>
              <a:defRPr/>
            </a:pPr>
            <a:r>
              <a:rPr lang="en-US" sz="4900" b="1" dirty="0">
                <a:solidFill>
                  <a:srgbClr val="00A2FF"/>
                </a:solidFill>
                <a:latin typeface="Arial"/>
                <a:ea typeface="+mn-lt"/>
                <a:cs typeface="Arial"/>
              </a:rPr>
              <a:t>Networking</a:t>
            </a:r>
            <a:endParaRPr lang="vi-VN" dirty="0"/>
          </a:p>
        </p:txBody>
      </p:sp>
      <p:sp>
        <p:nvSpPr>
          <p:cNvPr id="3080" name="Slide Number Placeholder 1"/>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80BC2A1-6BDA-4B57-BA3A-52DC4CC1E9F0}" type="slidenum">
              <a:rPr lang="en-US" altLang="en-US">
                <a:latin typeface="Arial" panose="020B0604020202020204" pitchFamily="34" charset="0"/>
              </a:rPr>
              <a:pPr/>
              <a:t>1</a:t>
            </a:fld>
            <a:endParaRPr lang="en-US" altLang="en-US">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2A066F1-358C-D704-1E77-5A1831F037D8}"/>
              </a:ext>
            </a:extLst>
          </p:cNvPr>
          <p:cNvSpPr>
            <a:spLocks noGrp="1"/>
          </p:cNvSpPr>
          <p:nvPr>
            <p:ph type="title"/>
          </p:nvPr>
        </p:nvSpPr>
        <p:spPr/>
        <p:txBody>
          <a:bodyPr/>
          <a:lstStyle/>
          <a:p>
            <a:r>
              <a:rPr lang="vi-VN" dirty="0">
                <a:latin typeface="Arial"/>
                <a:cs typeface="Arial"/>
              </a:rPr>
              <a:t>The OSI </a:t>
            </a:r>
            <a:r>
              <a:rPr lang="vi-VN" dirty="0" err="1">
                <a:latin typeface="Arial"/>
                <a:cs typeface="Arial"/>
              </a:rPr>
              <a:t>Model</a:t>
            </a:r>
            <a:endParaRPr lang="vi-VN" dirty="0" err="1"/>
          </a:p>
        </p:txBody>
      </p:sp>
      <p:sp>
        <p:nvSpPr>
          <p:cNvPr id="3" name="Chỗ dành sẵn cho Nội dung 2">
            <a:extLst>
              <a:ext uri="{FF2B5EF4-FFF2-40B4-BE49-F238E27FC236}">
                <a16:creationId xmlns:a16="http://schemas.microsoft.com/office/drawing/2014/main" id="{76485629-5C58-0F5B-E29A-E3655BCA68D4}"/>
              </a:ext>
            </a:extLst>
          </p:cNvPr>
          <p:cNvSpPr>
            <a:spLocks noGrp="1"/>
          </p:cNvSpPr>
          <p:nvPr>
            <p:ph idx="1"/>
          </p:nvPr>
        </p:nvSpPr>
        <p:spPr/>
        <p:txBody>
          <a:bodyPr/>
          <a:lstStyle/>
          <a:p>
            <a:r>
              <a:rPr lang="vi-VN" err="1">
                <a:solidFill>
                  <a:srgbClr val="000000"/>
                </a:solidFill>
                <a:latin typeface="Arial"/>
                <a:cs typeface="Arial"/>
              </a:rPr>
              <a:t>Why</a:t>
            </a:r>
            <a:r>
              <a:rPr lang="vi-VN" dirty="0">
                <a:solidFill>
                  <a:srgbClr val="000000"/>
                </a:solidFill>
                <a:latin typeface="Arial"/>
                <a:cs typeface="Arial"/>
              </a:rPr>
              <a:t> a </a:t>
            </a:r>
            <a:r>
              <a:rPr lang="vi-VN" err="1">
                <a:solidFill>
                  <a:srgbClr val="000000"/>
                </a:solidFill>
                <a:latin typeface="Arial"/>
                <a:cs typeface="Arial"/>
              </a:rPr>
              <a:t>Layered</a:t>
            </a:r>
            <a:r>
              <a:rPr lang="vi-VN" dirty="0">
                <a:solidFill>
                  <a:srgbClr val="000000"/>
                </a:solidFill>
                <a:latin typeface="Arial"/>
                <a:cs typeface="Arial"/>
              </a:rPr>
              <a:t> </a:t>
            </a:r>
            <a:r>
              <a:rPr lang="vi-VN" err="1">
                <a:solidFill>
                  <a:srgbClr val="000000"/>
                </a:solidFill>
                <a:latin typeface="Arial"/>
                <a:cs typeface="Arial"/>
              </a:rPr>
              <a:t>Network</a:t>
            </a:r>
            <a:r>
              <a:rPr lang="vi-VN" dirty="0">
                <a:solidFill>
                  <a:srgbClr val="000000"/>
                </a:solidFill>
                <a:latin typeface="Arial"/>
                <a:cs typeface="Arial"/>
              </a:rPr>
              <a:t> </a:t>
            </a:r>
            <a:r>
              <a:rPr lang="vi-VN" err="1">
                <a:solidFill>
                  <a:srgbClr val="000000"/>
                </a:solidFill>
                <a:latin typeface="Arial"/>
                <a:cs typeface="Arial"/>
              </a:rPr>
              <a:t>Model</a:t>
            </a:r>
            <a:r>
              <a:rPr lang="vi-VN" dirty="0">
                <a:solidFill>
                  <a:srgbClr val="000000"/>
                </a:solidFill>
                <a:latin typeface="Arial"/>
                <a:cs typeface="Arial"/>
              </a:rPr>
              <a:t>?</a:t>
            </a:r>
          </a:p>
          <a:p>
            <a:pPr marL="685800">
              <a:spcBef>
                <a:spcPts val="500"/>
              </a:spcBef>
            </a:pPr>
            <a:r>
              <a:rPr lang="vi-VN" sz="2400" dirty="0" err="1">
                <a:latin typeface="Arial"/>
                <a:cs typeface="Arial"/>
              </a:rPr>
              <a:t>Reduces</a:t>
            </a:r>
            <a:r>
              <a:rPr lang="vi-VN" sz="2400" dirty="0">
                <a:latin typeface="Arial"/>
                <a:cs typeface="Arial"/>
              </a:rPr>
              <a:t> </a:t>
            </a:r>
            <a:r>
              <a:rPr lang="vi-VN" sz="2400" dirty="0" err="1">
                <a:latin typeface="Arial"/>
                <a:cs typeface="Arial"/>
              </a:rPr>
              <a:t>complexity</a:t>
            </a:r>
          </a:p>
          <a:p>
            <a:pPr lvl="1"/>
            <a:r>
              <a:rPr lang="vi-VN" dirty="0" err="1">
                <a:latin typeface="Arial"/>
                <a:cs typeface="Arial"/>
              </a:rPr>
              <a:t>Standardizes</a:t>
            </a:r>
            <a:r>
              <a:rPr lang="vi-VN" dirty="0">
                <a:latin typeface="Arial"/>
                <a:cs typeface="Arial"/>
              </a:rPr>
              <a:t> </a:t>
            </a:r>
            <a:r>
              <a:rPr lang="vi-VN" dirty="0" err="1">
                <a:latin typeface="Arial"/>
                <a:cs typeface="Arial"/>
              </a:rPr>
              <a:t>interfaces</a:t>
            </a:r>
          </a:p>
          <a:p>
            <a:pPr lvl="1"/>
            <a:r>
              <a:rPr lang="vi-VN" dirty="0" err="1">
                <a:latin typeface="Arial"/>
                <a:cs typeface="Arial"/>
              </a:rPr>
              <a:t>Facilitates</a:t>
            </a:r>
            <a:r>
              <a:rPr lang="vi-VN" dirty="0">
                <a:latin typeface="Arial"/>
                <a:cs typeface="Arial"/>
              </a:rPr>
              <a:t> </a:t>
            </a:r>
            <a:r>
              <a:rPr lang="vi-VN" dirty="0" err="1">
                <a:latin typeface="Arial"/>
                <a:cs typeface="Arial"/>
              </a:rPr>
              <a:t>modular</a:t>
            </a:r>
            <a:r>
              <a:rPr lang="vi-VN" dirty="0">
                <a:latin typeface="Arial"/>
                <a:cs typeface="Arial"/>
              </a:rPr>
              <a:t> </a:t>
            </a:r>
            <a:r>
              <a:rPr lang="vi-VN" dirty="0" err="1">
                <a:latin typeface="Arial"/>
                <a:cs typeface="Arial"/>
              </a:rPr>
              <a:t>engineering</a:t>
            </a:r>
          </a:p>
          <a:p>
            <a:pPr lvl="1"/>
            <a:r>
              <a:rPr lang="vi-VN" dirty="0" err="1">
                <a:latin typeface="Arial"/>
                <a:cs typeface="Arial"/>
              </a:rPr>
              <a:t>Ensures</a:t>
            </a:r>
            <a:r>
              <a:rPr lang="vi-VN" dirty="0">
                <a:latin typeface="Arial"/>
                <a:cs typeface="Arial"/>
              </a:rPr>
              <a:t> </a:t>
            </a:r>
            <a:r>
              <a:rPr lang="vi-VN" dirty="0" err="1">
                <a:latin typeface="Arial"/>
                <a:cs typeface="Arial"/>
              </a:rPr>
              <a:t>interoperable</a:t>
            </a:r>
            <a:r>
              <a:rPr lang="vi-VN" dirty="0">
                <a:latin typeface="Arial"/>
                <a:cs typeface="Arial"/>
              </a:rPr>
              <a:t> </a:t>
            </a:r>
            <a:r>
              <a:rPr lang="vi-VN" dirty="0" err="1">
                <a:latin typeface="Arial"/>
                <a:cs typeface="Arial"/>
              </a:rPr>
              <a:t>technology</a:t>
            </a:r>
            <a:endParaRPr lang="vi-VN">
              <a:latin typeface="Arial"/>
              <a:cs typeface="Arial"/>
            </a:endParaRPr>
          </a:p>
          <a:p>
            <a:pPr lvl="1"/>
            <a:r>
              <a:rPr lang="vi-VN" dirty="0" err="1">
                <a:latin typeface="Arial"/>
                <a:cs typeface="Arial"/>
              </a:rPr>
              <a:t>Accelerates</a:t>
            </a:r>
            <a:r>
              <a:rPr lang="vi-VN" dirty="0">
                <a:latin typeface="Arial"/>
                <a:cs typeface="Arial"/>
              </a:rPr>
              <a:t> </a:t>
            </a:r>
            <a:r>
              <a:rPr lang="vi-VN" dirty="0" err="1">
                <a:latin typeface="Arial"/>
                <a:cs typeface="Arial"/>
              </a:rPr>
              <a:t>evolution</a:t>
            </a:r>
            <a:endParaRPr lang="vi-VN">
              <a:latin typeface="Arial"/>
              <a:cs typeface="Arial"/>
            </a:endParaRPr>
          </a:p>
          <a:p>
            <a:pPr lvl="1"/>
            <a:r>
              <a:rPr lang="vi-VN" dirty="0" err="1">
                <a:latin typeface="Arial"/>
                <a:cs typeface="Arial"/>
              </a:rPr>
              <a:t>Simplifies</a:t>
            </a:r>
            <a:r>
              <a:rPr lang="vi-VN" dirty="0">
                <a:latin typeface="Arial"/>
                <a:cs typeface="Arial"/>
              </a:rPr>
              <a:t> </a:t>
            </a:r>
            <a:r>
              <a:rPr lang="vi-VN" dirty="0" err="1">
                <a:latin typeface="Arial"/>
                <a:cs typeface="Arial"/>
              </a:rPr>
              <a:t>teaching</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learning</a:t>
            </a:r>
            <a:endParaRPr lang="vi-VN" dirty="0" err="1"/>
          </a:p>
        </p:txBody>
      </p:sp>
      <p:sp>
        <p:nvSpPr>
          <p:cNvPr id="4" name="Chỗ dành sẵn cho Số hiệu Bản chiếu 3">
            <a:extLst>
              <a:ext uri="{FF2B5EF4-FFF2-40B4-BE49-F238E27FC236}">
                <a16:creationId xmlns:a16="http://schemas.microsoft.com/office/drawing/2014/main" id="{A76701CE-726A-DAEC-4BD5-3A904CD4C256}"/>
              </a:ext>
            </a:extLst>
          </p:cNvPr>
          <p:cNvSpPr>
            <a:spLocks noGrp="1"/>
          </p:cNvSpPr>
          <p:nvPr>
            <p:ph type="sldNum" sz="quarter" idx="10"/>
          </p:nvPr>
        </p:nvSpPr>
        <p:spPr/>
        <p:txBody>
          <a:bodyPr/>
          <a:lstStyle/>
          <a:p>
            <a:fld id="{1376952F-4AC3-476E-9CF7-AD77D6AE19E7}" type="slidenum">
              <a:rPr lang="en-US" altLang="en-US"/>
              <a:pPr/>
              <a:t>10</a:t>
            </a:fld>
            <a:endParaRPr lang="en-US" altLang="en-US"/>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ACAF11C6-23CB-2709-8203-7A1C302EBD80}"/>
              </a:ext>
            </a:extLst>
          </p:cNvPr>
          <p:cNvPicPr>
            <a:picLocks noChangeAspect="1"/>
          </p:cNvPicPr>
          <p:nvPr/>
        </p:nvPicPr>
        <p:blipFill>
          <a:blip r:embed="rId3"/>
          <a:stretch>
            <a:fillRect/>
          </a:stretch>
        </p:blipFill>
        <p:spPr>
          <a:xfrm>
            <a:off x="8416008" y="969035"/>
            <a:ext cx="3080626" cy="5164347"/>
          </a:xfrm>
          <a:prstGeom prst="rect">
            <a:avLst/>
          </a:prstGeom>
        </p:spPr>
      </p:pic>
    </p:spTree>
    <p:extLst>
      <p:ext uri="{BB962C8B-B14F-4D97-AF65-F5344CB8AC3E}">
        <p14:creationId xmlns:p14="http://schemas.microsoft.com/office/powerpoint/2010/main" val="115351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9E53E3-8693-35AD-C447-CFD71AA03C9D}"/>
              </a:ext>
            </a:extLst>
          </p:cNvPr>
          <p:cNvSpPr>
            <a:spLocks noGrp="1"/>
          </p:cNvSpPr>
          <p:nvPr>
            <p:ph type="title"/>
          </p:nvPr>
        </p:nvSpPr>
        <p:spPr/>
        <p:txBody>
          <a:bodyPr/>
          <a:lstStyle/>
          <a:p>
            <a:r>
              <a:rPr lang="vi-VN" dirty="0">
                <a:latin typeface="Arial"/>
                <a:cs typeface="Arial"/>
              </a:rPr>
              <a:t>The </a:t>
            </a:r>
            <a:r>
              <a:rPr lang="vi-VN" dirty="0" err="1">
                <a:latin typeface="Arial"/>
                <a:cs typeface="Arial"/>
              </a:rPr>
              <a:t>Seven</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the OSI </a:t>
            </a:r>
            <a:r>
              <a:rPr lang="vi-VN" dirty="0" err="1">
                <a:latin typeface="Arial"/>
                <a:cs typeface="Arial"/>
              </a:rPr>
              <a:t>Model</a:t>
            </a:r>
          </a:p>
        </p:txBody>
      </p:sp>
      <p:sp>
        <p:nvSpPr>
          <p:cNvPr id="3" name="Chỗ dành sẵn cho Nội dung 2">
            <a:extLst>
              <a:ext uri="{FF2B5EF4-FFF2-40B4-BE49-F238E27FC236}">
                <a16:creationId xmlns:a16="http://schemas.microsoft.com/office/drawing/2014/main" id="{72DD7553-933B-9C03-92C5-C6AA0E79DB4A}"/>
              </a:ext>
            </a:extLst>
          </p:cNvPr>
          <p:cNvSpPr>
            <a:spLocks noGrp="1"/>
          </p:cNvSpPr>
          <p:nvPr>
            <p:ph idx="1"/>
          </p:nvPr>
        </p:nvSpPr>
        <p:spPr/>
        <p:txBody>
          <a:bodyPr/>
          <a:lstStyle/>
          <a:p>
            <a:r>
              <a:rPr lang="vi-VN" err="1">
                <a:latin typeface="Arial"/>
                <a:cs typeface="Arial"/>
              </a:rPr>
              <a:t>Application</a:t>
            </a:r>
            <a:r>
              <a:rPr lang="vi-VN">
                <a:latin typeface="Arial"/>
                <a:cs typeface="Arial"/>
              </a:rPr>
              <a:t> </a:t>
            </a:r>
            <a:r>
              <a:rPr lang="vi-VN" err="1">
                <a:latin typeface="Arial"/>
                <a:cs typeface="Arial"/>
              </a:rPr>
              <a:t>Layers</a:t>
            </a:r>
            <a:r>
              <a:rPr lang="vi-VN">
                <a:latin typeface="Arial"/>
                <a:cs typeface="Arial"/>
              </a:rPr>
              <a:t> (</a:t>
            </a:r>
            <a:r>
              <a:rPr lang="vi-VN" err="1">
                <a:latin typeface="Arial"/>
                <a:cs typeface="Arial"/>
              </a:rPr>
              <a:t>Upper</a:t>
            </a:r>
            <a:r>
              <a:rPr lang="vi-VN">
                <a:latin typeface="Arial"/>
                <a:cs typeface="Arial"/>
              </a:rPr>
              <a:t>  </a:t>
            </a:r>
            <a:r>
              <a:rPr lang="vi-VN" err="1">
                <a:latin typeface="Arial"/>
                <a:cs typeface="Arial"/>
              </a:rPr>
              <a:t>Layers</a:t>
            </a:r>
            <a:r>
              <a:rPr lang="vi-VN">
                <a:latin typeface="Arial"/>
                <a:cs typeface="Arial"/>
              </a:rPr>
              <a:t>):</a:t>
            </a:r>
            <a:endParaRPr lang="vi-VN" dirty="0">
              <a:latin typeface="Arial"/>
              <a:cs typeface="Arial"/>
            </a:endParaRPr>
          </a:p>
          <a:p>
            <a:pPr lvl="1"/>
            <a:r>
              <a:rPr lang="vi-VN" err="1">
                <a:latin typeface="Arial"/>
                <a:cs typeface="Arial"/>
              </a:rPr>
              <a:t>Network</a:t>
            </a:r>
            <a:r>
              <a:rPr lang="vi-VN" dirty="0">
                <a:latin typeface="Arial"/>
                <a:cs typeface="Arial"/>
              </a:rPr>
              <a:t> </a:t>
            </a:r>
            <a:r>
              <a:rPr lang="vi-VN" err="1">
                <a:latin typeface="Arial"/>
                <a:cs typeface="Arial"/>
              </a:rPr>
              <a:t>Processes</a:t>
            </a:r>
            <a:r>
              <a:rPr lang="vi-VN">
                <a:latin typeface="Arial"/>
                <a:cs typeface="Arial"/>
              </a:rPr>
              <a:t> to  </a:t>
            </a:r>
            <a:r>
              <a:rPr lang="vi-VN" err="1">
                <a:latin typeface="Arial"/>
                <a:cs typeface="Arial"/>
              </a:rPr>
              <a:t>Applications</a:t>
            </a:r>
            <a:endParaRPr lang="vi-VN" dirty="0" err="1">
              <a:latin typeface="Arial"/>
              <a:cs typeface="Arial"/>
            </a:endParaRPr>
          </a:p>
          <a:p>
            <a:pPr lvl="1"/>
            <a:r>
              <a:rPr lang="vi-VN" err="1">
                <a:latin typeface="Arial"/>
                <a:cs typeface="Arial"/>
              </a:rPr>
              <a:t>Data</a:t>
            </a:r>
            <a:r>
              <a:rPr lang="vi-VN" dirty="0">
                <a:latin typeface="Arial"/>
                <a:cs typeface="Arial"/>
              </a:rPr>
              <a:t> </a:t>
            </a:r>
            <a:r>
              <a:rPr lang="vi-VN" err="1">
                <a:latin typeface="Arial"/>
                <a:cs typeface="Arial"/>
              </a:rPr>
              <a:t>Representation</a:t>
            </a:r>
            <a:endParaRPr lang="vi-VN" dirty="0" err="1">
              <a:latin typeface="Arial"/>
              <a:cs typeface="Arial"/>
            </a:endParaRPr>
          </a:p>
          <a:p>
            <a:pPr lvl="1"/>
            <a:r>
              <a:rPr lang="vi-VN" err="1">
                <a:latin typeface="Arial"/>
                <a:cs typeface="Arial"/>
              </a:rPr>
              <a:t>InterHost</a:t>
            </a:r>
            <a:r>
              <a:rPr lang="vi-VN" dirty="0">
                <a:latin typeface="Arial"/>
                <a:cs typeface="Arial"/>
              </a:rPr>
              <a:t> </a:t>
            </a:r>
            <a:r>
              <a:rPr lang="vi-VN" err="1">
                <a:latin typeface="Arial"/>
                <a:cs typeface="Arial"/>
              </a:rPr>
              <a:t>Communication</a:t>
            </a:r>
            <a:endParaRPr lang="vi-VN" err="1"/>
          </a:p>
        </p:txBody>
      </p:sp>
      <p:sp>
        <p:nvSpPr>
          <p:cNvPr id="4" name="Chỗ dành sẵn cho Số hiệu Bản chiếu 3">
            <a:extLst>
              <a:ext uri="{FF2B5EF4-FFF2-40B4-BE49-F238E27FC236}">
                <a16:creationId xmlns:a16="http://schemas.microsoft.com/office/drawing/2014/main" id="{9033C22D-53CE-BD4F-FAD6-7F1A44020C3C}"/>
              </a:ext>
            </a:extLst>
          </p:cNvPr>
          <p:cNvSpPr>
            <a:spLocks noGrp="1"/>
          </p:cNvSpPr>
          <p:nvPr>
            <p:ph type="sldNum" sz="quarter" idx="10"/>
          </p:nvPr>
        </p:nvSpPr>
        <p:spPr/>
        <p:txBody>
          <a:bodyPr/>
          <a:lstStyle/>
          <a:p>
            <a:fld id="{1376952F-4AC3-476E-9CF7-AD77D6AE19E7}" type="slidenum">
              <a:rPr lang="en-US" altLang="en-US"/>
              <a:pPr/>
              <a:t>11</a:t>
            </a:fld>
            <a:endParaRPr lang="en-US" altLang="en-US"/>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4E5B903F-344B-E47C-FACD-B30C9C6D21C3}"/>
              </a:ext>
            </a:extLst>
          </p:cNvPr>
          <p:cNvPicPr>
            <a:picLocks noChangeAspect="1"/>
          </p:cNvPicPr>
          <p:nvPr/>
        </p:nvPicPr>
        <p:blipFill>
          <a:blip r:embed="rId3"/>
          <a:stretch>
            <a:fillRect/>
          </a:stretch>
        </p:blipFill>
        <p:spPr>
          <a:xfrm>
            <a:off x="8343863" y="1069676"/>
            <a:ext cx="3081142" cy="4919932"/>
          </a:xfrm>
          <a:prstGeom prst="rect">
            <a:avLst/>
          </a:prstGeom>
        </p:spPr>
      </p:pic>
    </p:spTree>
    <p:extLst>
      <p:ext uri="{BB962C8B-B14F-4D97-AF65-F5344CB8AC3E}">
        <p14:creationId xmlns:p14="http://schemas.microsoft.com/office/powerpoint/2010/main" val="118554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9E53E3-8693-35AD-C447-CFD71AA03C9D}"/>
              </a:ext>
            </a:extLst>
          </p:cNvPr>
          <p:cNvSpPr>
            <a:spLocks noGrp="1"/>
          </p:cNvSpPr>
          <p:nvPr>
            <p:ph type="title"/>
          </p:nvPr>
        </p:nvSpPr>
        <p:spPr/>
        <p:txBody>
          <a:bodyPr/>
          <a:lstStyle/>
          <a:p>
            <a:r>
              <a:rPr lang="vi-VN" dirty="0">
                <a:latin typeface="Arial"/>
                <a:cs typeface="Arial"/>
              </a:rPr>
              <a:t>The </a:t>
            </a:r>
            <a:r>
              <a:rPr lang="vi-VN" dirty="0" err="1">
                <a:latin typeface="Arial"/>
                <a:cs typeface="Arial"/>
              </a:rPr>
              <a:t>Seven</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the OSI </a:t>
            </a:r>
            <a:r>
              <a:rPr lang="vi-VN" dirty="0" err="1">
                <a:latin typeface="Arial"/>
                <a:cs typeface="Arial"/>
              </a:rPr>
              <a:t>Model</a:t>
            </a:r>
          </a:p>
        </p:txBody>
      </p:sp>
      <p:sp>
        <p:nvSpPr>
          <p:cNvPr id="3" name="Chỗ dành sẵn cho Nội dung 2">
            <a:extLst>
              <a:ext uri="{FF2B5EF4-FFF2-40B4-BE49-F238E27FC236}">
                <a16:creationId xmlns:a16="http://schemas.microsoft.com/office/drawing/2014/main" id="{72DD7553-933B-9C03-92C5-C6AA0E79DB4A}"/>
              </a:ext>
            </a:extLst>
          </p:cNvPr>
          <p:cNvSpPr>
            <a:spLocks noGrp="1"/>
          </p:cNvSpPr>
          <p:nvPr>
            <p:ph idx="1"/>
          </p:nvPr>
        </p:nvSpPr>
        <p:spPr/>
        <p:txBody>
          <a:bodyPr/>
          <a:lstStyle/>
          <a:p>
            <a:r>
              <a:rPr lang="vi-VN" err="1">
                <a:latin typeface="Arial"/>
                <a:cs typeface="Arial"/>
              </a:rPr>
              <a:t>End</a:t>
            </a:r>
            <a:r>
              <a:rPr lang="vi-VN">
                <a:latin typeface="Arial"/>
                <a:cs typeface="Arial"/>
              </a:rPr>
              <a:t> To </a:t>
            </a:r>
            <a:r>
              <a:rPr lang="vi-VN" err="1">
                <a:latin typeface="Arial"/>
                <a:cs typeface="Arial"/>
              </a:rPr>
              <a:t>End</a:t>
            </a:r>
            <a:r>
              <a:rPr lang="vi-VN">
                <a:latin typeface="Arial"/>
                <a:cs typeface="Arial"/>
              </a:rPr>
              <a:t> </a:t>
            </a:r>
            <a:r>
              <a:rPr lang="vi-VN" err="1">
                <a:latin typeface="Arial"/>
                <a:cs typeface="Arial"/>
              </a:rPr>
              <a:t>Connections</a:t>
            </a:r>
            <a:r>
              <a:rPr lang="vi-VN">
                <a:latin typeface="Arial"/>
                <a:cs typeface="Arial"/>
              </a:rPr>
              <a:t>:</a:t>
            </a:r>
          </a:p>
          <a:p>
            <a:pPr lvl="1"/>
            <a:r>
              <a:rPr lang="vi-VN" err="1">
                <a:latin typeface="Arial"/>
                <a:cs typeface="Arial"/>
              </a:rPr>
              <a:t>Handles</a:t>
            </a:r>
            <a:r>
              <a:rPr lang="vi-VN" dirty="0">
                <a:latin typeface="Arial"/>
                <a:cs typeface="Arial"/>
              </a:rPr>
              <a:t> </a:t>
            </a:r>
            <a:r>
              <a:rPr lang="vi-VN" err="1">
                <a:latin typeface="Arial"/>
                <a:cs typeface="Arial"/>
              </a:rPr>
              <a:t>transportation</a:t>
            </a:r>
            <a:r>
              <a:rPr lang="vi-VN" dirty="0">
                <a:latin typeface="Arial"/>
                <a:cs typeface="Arial"/>
              </a:rPr>
              <a:t> </a:t>
            </a:r>
            <a:r>
              <a:rPr lang="vi-VN" err="1">
                <a:latin typeface="Arial"/>
                <a:cs typeface="Arial"/>
              </a:rPr>
              <a:t>issues</a:t>
            </a:r>
            <a:r>
              <a:rPr lang="vi-VN" dirty="0">
                <a:latin typeface="Arial"/>
                <a:cs typeface="Arial"/>
              </a:rPr>
              <a:t>  </a:t>
            </a:r>
            <a:r>
              <a:rPr lang="vi-VN" err="1">
                <a:latin typeface="Arial"/>
                <a:cs typeface="Arial"/>
              </a:rPr>
              <a:t>between</a:t>
            </a:r>
            <a:r>
              <a:rPr lang="vi-VN" dirty="0">
                <a:latin typeface="Arial"/>
                <a:cs typeface="Arial"/>
              </a:rPr>
              <a:t> </a:t>
            </a:r>
            <a:r>
              <a:rPr lang="vi-VN" err="1">
                <a:latin typeface="Arial"/>
                <a:cs typeface="Arial"/>
              </a:rPr>
              <a:t>hosts</a:t>
            </a:r>
            <a:endParaRPr lang="vi-VN" dirty="0" err="1">
              <a:latin typeface="Arial"/>
              <a:cs typeface="Arial"/>
            </a:endParaRPr>
          </a:p>
          <a:p>
            <a:pPr lvl="1"/>
            <a:r>
              <a:rPr lang="vi-VN" err="1">
                <a:latin typeface="Arial"/>
                <a:cs typeface="Arial"/>
              </a:rPr>
              <a:t>Ensures</a:t>
            </a:r>
            <a:r>
              <a:rPr lang="vi-VN" dirty="0">
                <a:latin typeface="Arial"/>
                <a:cs typeface="Arial"/>
              </a:rPr>
              <a:t> </a:t>
            </a:r>
            <a:r>
              <a:rPr lang="vi-VN" err="1">
                <a:latin typeface="Arial"/>
                <a:cs typeface="Arial"/>
              </a:rPr>
              <a:t>data</a:t>
            </a:r>
            <a:r>
              <a:rPr lang="vi-VN" dirty="0">
                <a:latin typeface="Arial"/>
                <a:cs typeface="Arial"/>
              </a:rPr>
              <a:t> </a:t>
            </a:r>
            <a:r>
              <a:rPr lang="vi-VN" err="1">
                <a:latin typeface="Arial"/>
                <a:cs typeface="Arial"/>
              </a:rPr>
              <a:t>transport</a:t>
            </a:r>
            <a:r>
              <a:rPr lang="vi-VN" dirty="0">
                <a:latin typeface="Arial"/>
                <a:cs typeface="Arial"/>
              </a:rPr>
              <a:t> </a:t>
            </a:r>
            <a:r>
              <a:rPr lang="vi-VN" err="1">
                <a:latin typeface="Arial"/>
                <a:cs typeface="Arial"/>
              </a:rPr>
              <a:t>reliability</a:t>
            </a:r>
            <a:endParaRPr lang="vi-VN" err="1"/>
          </a:p>
          <a:p>
            <a:pPr lvl="1"/>
            <a:r>
              <a:rPr lang="vi-VN" err="1">
                <a:latin typeface="Arial"/>
                <a:cs typeface="Arial"/>
              </a:rPr>
              <a:t>Establishes</a:t>
            </a:r>
            <a:r>
              <a:rPr lang="vi-VN">
                <a:latin typeface="Arial"/>
                <a:cs typeface="Arial"/>
              </a:rPr>
              <a:t>, </a:t>
            </a:r>
            <a:r>
              <a:rPr lang="vi-VN" err="1">
                <a:latin typeface="Arial"/>
                <a:cs typeface="Arial"/>
              </a:rPr>
              <a:t>maintains</a:t>
            </a:r>
            <a:r>
              <a:rPr lang="vi-VN" dirty="0">
                <a:latin typeface="Arial"/>
                <a:cs typeface="Arial"/>
              </a:rPr>
              <a:t> </a:t>
            </a:r>
            <a:r>
              <a:rPr lang="vi-VN" err="1">
                <a:latin typeface="Arial"/>
                <a:cs typeface="Arial"/>
              </a:rPr>
              <a:t>and</a:t>
            </a:r>
            <a:r>
              <a:rPr lang="vi-VN" dirty="0">
                <a:latin typeface="Arial"/>
                <a:cs typeface="Arial"/>
              </a:rPr>
              <a:t>  </a:t>
            </a:r>
            <a:r>
              <a:rPr lang="vi-VN" err="1">
                <a:latin typeface="Arial"/>
                <a:cs typeface="Arial"/>
              </a:rPr>
              <a:t>terminates</a:t>
            </a:r>
            <a:r>
              <a:rPr lang="vi-VN" dirty="0">
                <a:latin typeface="Arial"/>
                <a:cs typeface="Arial"/>
              </a:rPr>
              <a:t> </a:t>
            </a:r>
            <a:r>
              <a:rPr lang="vi-VN" err="1">
                <a:latin typeface="Arial"/>
                <a:cs typeface="Arial"/>
              </a:rPr>
              <a:t>virtual</a:t>
            </a:r>
            <a:r>
              <a:rPr lang="vi-VN" dirty="0">
                <a:latin typeface="Arial"/>
                <a:cs typeface="Arial"/>
              </a:rPr>
              <a:t> </a:t>
            </a:r>
            <a:r>
              <a:rPr lang="vi-VN" err="1">
                <a:latin typeface="Arial"/>
                <a:cs typeface="Arial"/>
              </a:rPr>
              <a:t>circuits</a:t>
            </a:r>
            <a:endParaRPr lang="vi-VN" dirty="0" err="1">
              <a:latin typeface="Arial"/>
              <a:cs typeface="Arial"/>
            </a:endParaRPr>
          </a:p>
          <a:p>
            <a:pPr lvl="1"/>
            <a:r>
              <a:rPr lang="vi-VN" err="1">
                <a:latin typeface="Arial"/>
                <a:cs typeface="Arial"/>
              </a:rPr>
              <a:t>Provides</a:t>
            </a:r>
            <a:r>
              <a:rPr lang="vi-VN" dirty="0">
                <a:latin typeface="Arial"/>
                <a:cs typeface="Arial"/>
              </a:rPr>
              <a:t> </a:t>
            </a:r>
            <a:r>
              <a:rPr lang="vi-VN" err="1">
                <a:latin typeface="Arial"/>
                <a:cs typeface="Arial"/>
              </a:rPr>
              <a:t>reliability</a:t>
            </a:r>
            <a:r>
              <a:rPr lang="vi-VN" dirty="0">
                <a:latin typeface="Arial"/>
                <a:cs typeface="Arial"/>
              </a:rPr>
              <a:t> </a:t>
            </a:r>
            <a:r>
              <a:rPr lang="vi-VN" err="1">
                <a:latin typeface="Arial"/>
                <a:cs typeface="Arial"/>
              </a:rPr>
              <a:t>through</a:t>
            </a:r>
            <a:r>
              <a:rPr lang="vi-VN" dirty="0">
                <a:latin typeface="Arial"/>
                <a:cs typeface="Arial"/>
              </a:rPr>
              <a:t> </a:t>
            </a:r>
            <a:r>
              <a:rPr lang="vi-VN" err="1">
                <a:latin typeface="Arial"/>
                <a:cs typeface="Arial"/>
              </a:rPr>
              <a:t>fault</a:t>
            </a:r>
            <a:r>
              <a:rPr lang="vi-VN" dirty="0">
                <a:latin typeface="Arial"/>
                <a:cs typeface="Arial"/>
              </a:rPr>
              <a:t>  </a:t>
            </a:r>
            <a:r>
              <a:rPr lang="vi-VN" err="1">
                <a:latin typeface="Arial"/>
                <a:cs typeface="Arial"/>
              </a:rPr>
              <a:t>detection</a:t>
            </a:r>
            <a:r>
              <a:rPr lang="vi-VN" dirty="0">
                <a:latin typeface="Arial"/>
                <a:cs typeface="Arial"/>
              </a:rPr>
              <a:t> </a:t>
            </a:r>
            <a:r>
              <a:rPr lang="vi-VN" err="1">
                <a:latin typeface="Arial"/>
                <a:cs typeface="Arial"/>
              </a:rPr>
              <a:t>and</a:t>
            </a:r>
            <a:r>
              <a:rPr lang="vi-VN" dirty="0">
                <a:latin typeface="Arial"/>
                <a:cs typeface="Arial"/>
              </a:rPr>
              <a:t> </a:t>
            </a:r>
            <a:r>
              <a:rPr lang="vi-VN" err="1">
                <a:latin typeface="Arial"/>
                <a:cs typeface="Arial"/>
              </a:rPr>
              <a:t>recovery</a:t>
            </a:r>
            <a:endParaRPr lang="vi-VN" dirty="0" err="1">
              <a:latin typeface="Arial"/>
              <a:cs typeface="Arial"/>
            </a:endParaRPr>
          </a:p>
          <a:p>
            <a:pPr lvl="1"/>
            <a:r>
              <a:rPr lang="vi-VN" err="1">
                <a:latin typeface="Arial"/>
                <a:cs typeface="Arial"/>
              </a:rPr>
              <a:t>Information</a:t>
            </a:r>
            <a:r>
              <a:rPr lang="vi-VN" dirty="0">
                <a:latin typeface="Arial"/>
                <a:cs typeface="Arial"/>
              </a:rPr>
              <a:t> </a:t>
            </a:r>
            <a:r>
              <a:rPr lang="vi-VN" err="1">
                <a:latin typeface="Arial"/>
                <a:cs typeface="Arial"/>
              </a:rPr>
              <a:t>flow</a:t>
            </a:r>
            <a:r>
              <a:rPr lang="vi-VN" dirty="0">
                <a:latin typeface="Arial"/>
                <a:cs typeface="Arial"/>
              </a:rPr>
              <a:t> </a:t>
            </a:r>
            <a:r>
              <a:rPr lang="vi-VN" err="1">
                <a:latin typeface="Arial"/>
                <a:cs typeface="Arial"/>
              </a:rPr>
              <a:t>control</a:t>
            </a:r>
            <a:endParaRPr lang="vi-VN" err="1"/>
          </a:p>
        </p:txBody>
      </p:sp>
      <p:sp>
        <p:nvSpPr>
          <p:cNvPr id="4" name="Chỗ dành sẵn cho Số hiệu Bản chiếu 3">
            <a:extLst>
              <a:ext uri="{FF2B5EF4-FFF2-40B4-BE49-F238E27FC236}">
                <a16:creationId xmlns:a16="http://schemas.microsoft.com/office/drawing/2014/main" id="{9033C22D-53CE-BD4F-FAD6-7F1A44020C3C}"/>
              </a:ext>
            </a:extLst>
          </p:cNvPr>
          <p:cNvSpPr>
            <a:spLocks noGrp="1"/>
          </p:cNvSpPr>
          <p:nvPr>
            <p:ph type="sldNum" sz="quarter" idx="10"/>
          </p:nvPr>
        </p:nvSpPr>
        <p:spPr/>
        <p:txBody>
          <a:bodyPr/>
          <a:lstStyle/>
          <a:p>
            <a:fld id="{1376952F-4AC3-476E-9CF7-AD77D6AE19E7}" type="slidenum">
              <a:rPr lang="en-US" altLang="en-US"/>
              <a:pPr/>
              <a:t>12</a:t>
            </a:fld>
            <a:endParaRPr lang="en-US" altLang="en-US"/>
          </a:p>
        </p:txBody>
      </p:sp>
      <p:pic>
        <p:nvPicPr>
          <p:cNvPr id="6" name="Hình ảnh 5" descr="Ảnh có chứa văn bản, ảnh chụp màn hình, Phông chữ, số&#10;&#10;Mô tả được tự động tạo">
            <a:extLst>
              <a:ext uri="{FF2B5EF4-FFF2-40B4-BE49-F238E27FC236}">
                <a16:creationId xmlns:a16="http://schemas.microsoft.com/office/drawing/2014/main" id="{4EC2119F-DFBA-FE64-4F0A-17037D663D9B}"/>
              </a:ext>
            </a:extLst>
          </p:cNvPr>
          <p:cNvPicPr>
            <a:picLocks noChangeAspect="1"/>
          </p:cNvPicPr>
          <p:nvPr/>
        </p:nvPicPr>
        <p:blipFill>
          <a:blip r:embed="rId3"/>
          <a:stretch>
            <a:fillRect/>
          </a:stretch>
        </p:blipFill>
        <p:spPr>
          <a:xfrm>
            <a:off x="8746586" y="1069675"/>
            <a:ext cx="3052074" cy="5078083"/>
          </a:xfrm>
          <a:prstGeom prst="rect">
            <a:avLst/>
          </a:prstGeom>
        </p:spPr>
      </p:pic>
    </p:spTree>
    <p:extLst>
      <p:ext uri="{BB962C8B-B14F-4D97-AF65-F5344CB8AC3E}">
        <p14:creationId xmlns:p14="http://schemas.microsoft.com/office/powerpoint/2010/main" val="386294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9E53E3-8693-35AD-C447-CFD71AA03C9D}"/>
              </a:ext>
            </a:extLst>
          </p:cNvPr>
          <p:cNvSpPr>
            <a:spLocks noGrp="1"/>
          </p:cNvSpPr>
          <p:nvPr>
            <p:ph type="title"/>
          </p:nvPr>
        </p:nvSpPr>
        <p:spPr/>
        <p:txBody>
          <a:bodyPr/>
          <a:lstStyle/>
          <a:p>
            <a:r>
              <a:rPr lang="vi-VN" dirty="0">
                <a:latin typeface="Arial"/>
                <a:cs typeface="Arial"/>
              </a:rPr>
              <a:t>The </a:t>
            </a:r>
            <a:r>
              <a:rPr lang="vi-VN" dirty="0" err="1">
                <a:latin typeface="Arial"/>
                <a:cs typeface="Arial"/>
              </a:rPr>
              <a:t>Seven</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the OSI </a:t>
            </a:r>
            <a:r>
              <a:rPr lang="vi-VN" dirty="0" err="1">
                <a:latin typeface="Arial"/>
                <a:cs typeface="Arial"/>
              </a:rPr>
              <a:t>Model</a:t>
            </a:r>
          </a:p>
        </p:txBody>
      </p:sp>
      <p:sp>
        <p:nvSpPr>
          <p:cNvPr id="3" name="Chỗ dành sẵn cho Nội dung 2">
            <a:extLst>
              <a:ext uri="{FF2B5EF4-FFF2-40B4-BE49-F238E27FC236}">
                <a16:creationId xmlns:a16="http://schemas.microsoft.com/office/drawing/2014/main" id="{72DD7553-933B-9C03-92C5-C6AA0E79DB4A}"/>
              </a:ext>
            </a:extLst>
          </p:cNvPr>
          <p:cNvSpPr>
            <a:spLocks noGrp="1"/>
          </p:cNvSpPr>
          <p:nvPr>
            <p:ph idx="1"/>
          </p:nvPr>
        </p:nvSpPr>
        <p:spPr>
          <a:xfrm>
            <a:off x="381000" y="1066800"/>
            <a:ext cx="6201906" cy="4351338"/>
          </a:xfrm>
        </p:spPr>
        <p:txBody>
          <a:bodyPr/>
          <a:lstStyle/>
          <a:p>
            <a:r>
              <a:rPr lang="vi-VN" err="1">
                <a:latin typeface="Arial"/>
                <a:cs typeface="Arial"/>
              </a:rPr>
              <a:t>Data</a:t>
            </a:r>
            <a:r>
              <a:rPr lang="vi-VN">
                <a:latin typeface="Arial"/>
                <a:cs typeface="Arial"/>
              </a:rPr>
              <a:t> </a:t>
            </a:r>
            <a:r>
              <a:rPr lang="vi-VN" err="1">
                <a:latin typeface="Arial"/>
                <a:cs typeface="Arial"/>
              </a:rPr>
              <a:t>Delivery</a:t>
            </a:r>
            <a:r>
              <a:rPr lang="vi-VN">
                <a:latin typeface="Arial"/>
                <a:cs typeface="Arial"/>
              </a:rPr>
              <a:t>:</a:t>
            </a:r>
            <a:endParaRPr lang="vi-VN" dirty="0"/>
          </a:p>
          <a:p>
            <a:pPr lvl="1"/>
            <a:r>
              <a:rPr lang="vi-VN" err="1">
                <a:latin typeface="Arial"/>
                <a:cs typeface="Arial"/>
              </a:rPr>
              <a:t>Provides</a:t>
            </a:r>
            <a:r>
              <a:rPr lang="vi-VN" dirty="0">
                <a:latin typeface="Arial"/>
                <a:cs typeface="Arial"/>
              </a:rPr>
              <a:t> </a:t>
            </a:r>
            <a:r>
              <a:rPr lang="vi-VN" err="1">
                <a:latin typeface="Arial"/>
                <a:cs typeface="Arial"/>
              </a:rPr>
              <a:t>connectivity</a:t>
            </a:r>
            <a:r>
              <a:rPr lang="vi-VN" dirty="0">
                <a:latin typeface="Arial"/>
                <a:cs typeface="Arial"/>
              </a:rPr>
              <a:t> </a:t>
            </a:r>
            <a:r>
              <a:rPr lang="vi-VN" err="1">
                <a:latin typeface="Arial"/>
                <a:cs typeface="Arial"/>
              </a:rPr>
              <a:t>and</a:t>
            </a:r>
            <a:r>
              <a:rPr lang="vi-VN" dirty="0">
                <a:latin typeface="Arial"/>
                <a:cs typeface="Arial"/>
              </a:rPr>
              <a:t> </a:t>
            </a:r>
            <a:r>
              <a:rPr lang="vi-VN" err="1">
                <a:latin typeface="Arial"/>
                <a:cs typeface="Arial"/>
              </a:rPr>
              <a:t>path</a:t>
            </a:r>
            <a:r>
              <a:rPr lang="vi-VN" dirty="0">
                <a:latin typeface="Arial"/>
                <a:cs typeface="Arial"/>
              </a:rPr>
              <a:t>  </a:t>
            </a:r>
            <a:r>
              <a:rPr lang="vi-VN" err="1">
                <a:latin typeface="Arial"/>
                <a:cs typeface="Arial"/>
              </a:rPr>
              <a:t>selection</a:t>
            </a:r>
            <a:r>
              <a:rPr lang="vi-VN" dirty="0">
                <a:latin typeface="Arial"/>
                <a:cs typeface="Arial"/>
              </a:rPr>
              <a:t> </a:t>
            </a:r>
            <a:r>
              <a:rPr lang="vi-VN" err="1">
                <a:latin typeface="Arial"/>
                <a:cs typeface="Arial"/>
              </a:rPr>
              <a:t>between</a:t>
            </a:r>
            <a:r>
              <a:rPr lang="vi-VN" dirty="0">
                <a:latin typeface="Arial"/>
                <a:cs typeface="Arial"/>
              </a:rPr>
              <a:t> </a:t>
            </a:r>
            <a:r>
              <a:rPr lang="vi-VN" err="1">
                <a:latin typeface="Arial"/>
                <a:cs typeface="Arial"/>
              </a:rPr>
              <a:t>two</a:t>
            </a:r>
            <a:r>
              <a:rPr lang="vi-VN" dirty="0">
                <a:latin typeface="Arial"/>
                <a:cs typeface="Arial"/>
              </a:rPr>
              <a:t> </a:t>
            </a:r>
            <a:r>
              <a:rPr lang="vi-VN" err="1">
                <a:latin typeface="Arial"/>
                <a:cs typeface="Arial"/>
              </a:rPr>
              <a:t>host</a:t>
            </a:r>
            <a:r>
              <a:rPr lang="vi-VN" dirty="0">
                <a:latin typeface="Arial"/>
                <a:cs typeface="Arial"/>
              </a:rPr>
              <a:t>  </a:t>
            </a:r>
            <a:r>
              <a:rPr lang="vi-VN" err="1">
                <a:latin typeface="Arial"/>
                <a:cs typeface="Arial"/>
              </a:rPr>
              <a:t>systems</a:t>
            </a:r>
            <a:endParaRPr lang="vi-VN" dirty="0" err="1">
              <a:latin typeface="Arial"/>
              <a:cs typeface="Arial"/>
            </a:endParaRPr>
          </a:p>
          <a:p>
            <a:pPr lvl="1"/>
            <a:r>
              <a:rPr lang="vi-VN" err="1">
                <a:latin typeface="Arial"/>
                <a:cs typeface="Arial"/>
              </a:rPr>
              <a:t>Routes</a:t>
            </a:r>
            <a:r>
              <a:rPr lang="vi-VN" dirty="0">
                <a:latin typeface="Arial"/>
                <a:cs typeface="Arial"/>
              </a:rPr>
              <a:t> </a:t>
            </a:r>
            <a:r>
              <a:rPr lang="vi-VN" err="1">
                <a:latin typeface="Arial"/>
                <a:cs typeface="Arial"/>
              </a:rPr>
              <a:t>data</a:t>
            </a:r>
            <a:r>
              <a:rPr lang="vi-VN" dirty="0">
                <a:latin typeface="Arial"/>
                <a:cs typeface="Arial"/>
              </a:rPr>
              <a:t> </a:t>
            </a:r>
            <a:r>
              <a:rPr lang="vi-VN" err="1">
                <a:latin typeface="Arial"/>
                <a:cs typeface="Arial"/>
              </a:rPr>
              <a:t>packets</a:t>
            </a:r>
            <a:endParaRPr lang="vi-VN" err="1"/>
          </a:p>
          <a:p>
            <a:pPr lvl="1"/>
            <a:r>
              <a:rPr lang="vi-VN" err="1">
                <a:latin typeface="Arial"/>
                <a:cs typeface="Arial"/>
              </a:rPr>
              <a:t>Selects</a:t>
            </a:r>
            <a:r>
              <a:rPr lang="vi-VN" dirty="0">
                <a:latin typeface="Arial"/>
                <a:cs typeface="Arial"/>
              </a:rPr>
              <a:t> </a:t>
            </a:r>
            <a:r>
              <a:rPr lang="vi-VN" err="1">
                <a:latin typeface="Arial"/>
                <a:cs typeface="Arial"/>
              </a:rPr>
              <a:t>best</a:t>
            </a:r>
            <a:r>
              <a:rPr lang="vi-VN" dirty="0">
                <a:latin typeface="Arial"/>
                <a:cs typeface="Arial"/>
              </a:rPr>
              <a:t> </a:t>
            </a:r>
            <a:r>
              <a:rPr lang="vi-VN" err="1">
                <a:latin typeface="Arial"/>
                <a:cs typeface="Arial"/>
              </a:rPr>
              <a:t>path</a:t>
            </a:r>
            <a:r>
              <a:rPr lang="vi-VN" dirty="0">
                <a:latin typeface="Arial"/>
                <a:cs typeface="Arial"/>
              </a:rPr>
              <a:t> to </a:t>
            </a:r>
            <a:r>
              <a:rPr lang="vi-VN" err="1">
                <a:latin typeface="Arial"/>
                <a:cs typeface="Arial"/>
              </a:rPr>
              <a:t>deliver</a:t>
            </a:r>
            <a:r>
              <a:rPr lang="vi-VN" dirty="0">
                <a:latin typeface="Arial"/>
                <a:cs typeface="Arial"/>
              </a:rPr>
              <a:t> </a:t>
            </a:r>
            <a:r>
              <a:rPr lang="vi-VN" err="1">
                <a:latin typeface="Arial"/>
                <a:cs typeface="Arial"/>
              </a:rPr>
              <a:t>data</a:t>
            </a:r>
            <a:endParaRPr lang="vi-VN">
              <a:latin typeface="Arial"/>
              <a:cs typeface="Arial"/>
            </a:endParaRPr>
          </a:p>
          <a:p>
            <a:pPr lvl="1"/>
            <a:r>
              <a:rPr lang="vi-VN" dirty="0">
                <a:latin typeface="Arial"/>
                <a:cs typeface="Arial"/>
              </a:rPr>
              <a:t>The </a:t>
            </a:r>
            <a:r>
              <a:rPr lang="vi-VN" err="1">
                <a:latin typeface="Arial"/>
                <a:cs typeface="Arial"/>
              </a:rPr>
              <a:t>Network</a:t>
            </a:r>
            <a:r>
              <a:rPr lang="vi-VN" dirty="0">
                <a:latin typeface="Arial"/>
                <a:cs typeface="Arial"/>
              </a:rPr>
              <a:t> </a:t>
            </a:r>
            <a:r>
              <a:rPr lang="vi-VN" err="1">
                <a:latin typeface="Arial"/>
                <a:cs typeface="Arial"/>
              </a:rPr>
              <a:t>layer</a:t>
            </a:r>
            <a:r>
              <a:rPr lang="vi-VN" dirty="0">
                <a:latin typeface="Arial"/>
                <a:cs typeface="Arial"/>
              </a:rPr>
              <a:t> </a:t>
            </a:r>
            <a:r>
              <a:rPr lang="vi-VN" err="1">
                <a:latin typeface="Arial"/>
                <a:cs typeface="Arial"/>
              </a:rPr>
              <a:t>prioritizes</a:t>
            </a:r>
            <a:r>
              <a:rPr lang="vi-VN" dirty="0">
                <a:latin typeface="Arial"/>
                <a:cs typeface="Arial"/>
              </a:rPr>
              <a:t> </a:t>
            </a:r>
            <a:r>
              <a:rPr lang="vi-VN" err="1">
                <a:latin typeface="Arial"/>
                <a:cs typeface="Arial"/>
              </a:rPr>
              <a:t>data</a:t>
            </a:r>
            <a:r>
              <a:rPr lang="vi-VN" dirty="0">
                <a:latin typeface="Arial"/>
                <a:cs typeface="Arial"/>
              </a:rPr>
              <a:t>  </a:t>
            </a:r>
            <a:r>
              <a:rPr lang="vi-VN" err="1">
                <a:latin typeface="Arial"/>
                <a:cs typeface="Arial"/>
              </a:rPr>
              <a:t>known</a:t>
            </a:r>
            <a:r>
              <a:rPr lang="vi-VN" dirty="0">
                <a:latin typeface="Arial"/>
                <a:cs typeface="Arial"/>
              </a:rPr>
              <a:t> </a:t>
            </a:r>
            <a:r>
              <a:rPr lang="vi-VN" err="1">
                <a:latin typeface="Arial"/>
                <a:cs typeface="Arial"/>
              </a:rPr>
              <a:t>as</a:t>
            </a:r>
            <a:r>
              <a:rPr lang="vi-VN" dirty="0">
                <a:latin typeface="Arial"/>
                <a:cs typeface="Arial"/>
              </a:rPr>
              <a:t> </a:t>
            </a:r>
            <a:r>
              <a:rPr lang="vi-VN" err="1">
                <a:latin typeface="Arial"/>
                <a:cs typeface="Arial"/>
              </a:rPr>
              <a:t>Quality</a:t>
            </a:r>
            <a:r>
              <a:rPr lang="vi-VN" dirty="0">
                <a:latin typeface="Arial"/>
                <a:cs typeface="Arial"/>
              </a:rPr>
              <a:t> </a:t>
            </a:r>
            <a:r>
              <a:rPr lang="vi-VN" err="1">
                <a:latin typeface="Arial"/>
                <a:cs typeface="Arial"/>
              </a:rPr>
              <a:t>of</a:t>
            </a:r>
            <a:r>
              <a:rPr lang="vi-VN" dirty="0">
                <a:latin typeface="Arial"/>
                <a:cs typeface="Arial"/>
              </a:rPr>
              <a:t> </a:t>
            </a:r>
            <a:r>
              <a:rPr lang="vi-VN" err="1">
                <a:latin typeface="Arial"/>
                <a:cs typeface="Arial"/>
              </a:rPr>
              <a:t>Service</a:t>
            </a:r>
            <a:r>
              <a:rPr lang="vi-VN" dirty="0">
                <a:latin typeface="Arial"/>
                <a:cs typeface="Arial"/>
              </a:rPr>
              <a:t> (</a:t>
            </a:r>
            <a:r>
              <a:rPr lang="vi-VN" err="1">
                <a:latin typeface="Arial"/>
                <a:cs typeface="Arial"/>
              </a:rPr>
              <a:t>QoS</a:t>
            </a:r>
            <a:r>
              <a:rPr lang="vi-VN" dirty="0">
                <a:latin typeface="Arial"/>
                <a:cs typeface="Arial"/>
              </a:rPr>
              <a:t>)</a:t>
            </a:r>
          </a:p>
          <a:p>
            <a:endParaRPr lang="vi-VN" dirty="0"/>
          </a:p>
        </p:txBody>
      </p:sp>
      <p:sp>
        <p:nvSpPr>
          <p:cNvPr id="4" name="Chỗ dành sẵn cho Số hiệu Bản chiếu 3">
            <a:extLst>
              <a:ext uri="{FF2B5EF4-FFF2-40B4-BE49-F238E27FC236}">
                <a16:creationId xmlns:a16="http://schemas.microsoft.com/office/drawing/2014/main" id="{9033C22D-53CE-BD4F-FAD6-7F1A44020C3C}"/>
              </a:ext>
            </a:extLst>
          </p:cNvPr>
          <p:cNvSpPr>
            <a:spLocks noGrp="1"/>
          </p:cNvSpPr>
          <p:nvPr>
            <p:ph type="sldNum" sz="quarter" idx="10"/>
          </p:nvPr>
        </p:nvSpPr>
        <p:spPr/>
        <p:txBody>
          <a:bodyPr/>
          <a:lstStyle/>
          <a:p>
            <a:fld id="{1376952F-4AC3-476E-9CF7-AD77D6AE19E7}" type="slidenum">
              <a:rPr lang="en-US" altLang="en-US"/>
              <a:pPr/>
              <a:t>13</a:t>
            </a:fld>
            <a:endParaRPr lang="en-US" altLang="en-US"/>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BE345247-D27C-D962-91C1-BD3418A03774}"/>
              </a:ext>
            </a:extLst>
          </p:cNvPr>
          <p:cNvPicPr>
            <a:picLocks noChangeAspect="1"/>
          </p:cNvPicPr>
          <p:nvPr/>
        </p:nvPicPr>
        <p:blipFill>
          <a:blip r:embed="rId3"/>
          <a:stretch>
            <a:fillRect/>
          </a:stretch>
        </p:blipFill>
        <p:spPr>
          <a:xfrm>
            <a:off x="8842049" y="1087464"/>
            <a:ext cx="2870530" cy="4947833"/>
          </a:xfrm>
          <a:prstGeom prst="rect">
            <a:avLst/>
          </a:prstGeom>
        </p:spPr>
      </p:pic>
    </p:spTree>
    <p:extLst>
      <p:ext uri="{BB962C8B-B14F-4D97-AF65-F5344CB8AC3E}">
        <p14:creationId xmlns:p14="http://schemas.microsoft.com/office/powerpoint/2010/main" val="324574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9E53E3-8693-35AD-C447-CFD71AA03C9D}"/>
              </a:ext>
            </a:extLst>
          </p:cNvPr>
          <p:cNvSpPr>
            <a:spLocks noGrp="1"/>
          </p:cNvSpPr>
          <p:nvPr>
            <p:ph type="title"/>
          </p:nvPr>
        </p:nvSpPr>
        <p:spPr/>
        <p:txBody>
          <a:bodyPr/>
          <a:lstStyle/>
          <a:p>
            <a:r>
              <a:rPr lang="vi-VN" dirty="0">
                <a:latin typeface="Arial"/>
                <a:cs typeface="Arial"/>
              </a:rPr>
              <a:t>The </a:t>
            </a:r>
            <a:r>
              <a:rPr lang="vi-VN" dirty="0" err="1">
                <a:latin typeface="Arial"/>
                <a:cs typeface="Arial"/>
              </a:rPr>
              <a:t>Seven</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the OSI </a:t>
            </a:r>
            <a:r>
              <a:rPr lang="vi-VN" dirty="0" err="1">
                <a:latin typeface="Arial"/>
                <a:cs typeface="Arial"/>
              </a:rPr>
              <a:t>Model</a:t>
            </a:r>
          </a:p>
        </p:txBody>
      </p:sp>
      <p:sp>
        <p:nvSpPr>
          <p:cNvPr id="3" name="Chỗ dành sẵn cho Nội dung 2">
            <a:extLst>
              <a:ext uri="{FF2B5EF4-FFF2-40B4-BE49-F238E27FC236}">
                <a16:creationId xmlns:a16="http://schemas.microsoft.com/office/drawing/2014/main" id="{72DD7553-933B-9C03-92C5-C6AA0E79DB4A}"/>
              </a:ext>
            </a:extLst>
          </p:cNvPr>
          <p:cNvSpPr>
            <a:spLocks noGrp="1"/>
          </p:cNvSpPr>
          <p:nvPr>
            <p:ph idx="1"/>
          </p:nvPr>
        </p:nvSpPr>
        <p:spPr>
          <a:xfrm>
            <a:off x="381000" y="1066800"/>
            <a:ext cx="6201906" cy="4351338"/>
          </a:xfrm>
        </p:spPr>
        <p:txBody>
          <a:bodyPr/>
          <a:lstStyle/>
          <a:p>
            <a:r>
              <a:rPr lang="vi-VN" dirty="0">
                <a:latin typeface="Arial"/>
                <a:cs typeface="Arial"/>
              </a:rPr>
              <a:t>Access to </a:t>
            </a:r>
            <a:r>
              <a:rPr lang="vi-VN" dirty="0" err="1">
                <a:latin typeface="Arial"/>
                <a:cs typeface="Arial"/>
              </a:rPr>
              <a:t>Media</a:t>
            </a:r>
            <a:r>
              <a:rPr lang="vi-VN" dirty="0">
                <a:latin typeface="Arial"/>
                <a:cs typeface="Arial"/>
              </a:rPr>
              <a:t>:</a:t>
            </a:r>
            <a:endParaRPr lang="vi-VN" dirty="0"/>
          </a:p>
          <a:p>
            <a:pPr lvl="1"/>
            <a:r>
              <a:rPr lang="vi-VN" dirty="0" err="1">
                <a:latin typeface="Arial"/>
                <a:cs typeface="Arial"/>
              </a:rPr>
              <a:t>Defines</a:t>
            </a:r>
            <a:r>
              <a:rPr lang="vi-VN" dirty="0">
                <a:latin typeface="Arial"/>
                <a:cs typeface="Arial"/>
              </a:rPr>
              <a:t> </a:t>
            </a:r>
            <a:r>
              <a:rPr lang="vi-VN" dirty="0" err="1">
                <a:latin typeface="Arial"/>
                <a:cs typeface="Arial"/>
              </a:rPr>
              <a:t>how</a:t>
            </a:r>
            <a:r>
              <a:rPr lang="vi-VN" dirty="0">
                <a:latin typeface="Arial"/>
                <a:cs typeface="Arial"/>
              </a:rPr>
              <a:t> </a:t>
            </a:r>
            <a:r>
              <a:rPr lang="vi-VN" dirty="0" err="1">
                <a:latin typeface="Arial"/>
                <a:cs typeface="Arial"/>
              </a:rPr>
              <a:t>data</a:t>
            </a:r>
            <a:r>
              <a:rPr lang="vi-VN" dirty="0">
                <a:latin typeface="Arial"/>
                <a:cs typeface="Arial"/>
              </a:rPr>
              <a:t> </a:t>
            </a:r>
            <a:r>
              <a:rPr lang="vi-VN" dirty="0" err="1">
                <a:latin typeface="Arial"/>
                <a:cs typeface="Arial"/>
              </a:rPr>
              <a:t>is</a:t>
            </a:r>
            <a:r>
              <a:rPr lang="vi-VN" dirty="0">
                <a:latin typeface="Arial"/>
                <a:cs typeface="Arial"/>
              </a:rPr>
              <a:t> </a:t>
            </a:r>
            <a:r>
              <a:rPr lang="vi-VN" dirty="0" err="1">
                <a:latin typeface="Arial"/>
                <a:cs typeface="Arial"/>
              </a:rPr>
              <a:t>formatted</a:t>
            </a:r>
            <a:r>
              <a:rPr lang="vi-VN" dirty="0">
                <a:latin typeface="Arial"/>
                <a:cs typeface="Arial"/>
              </a:rPr>
              <a:t> </a:t>
            </a:r>
            <a:r>
              <a:rPr lang="vi-VN" dirty="0" err="1">
                <a:latin typeface="Arial"/>
                <a:cs typeface="Arial"/>
              </a:rPr>
              <a:t>for</a:t>
            </a:r>
            <a:r>
              <a:rPr lang="vi-VN" dirty="0">
                <a:latin typeface="Arial"/>
                <a:cs typeface="Arial"/>
              </a:rPr>
              <a:t>  </a:t>
            </a:r>
            <a:r>
              <a:rPr lang="vi-VN" dirty="0" err="1">
                <a:latin typeface="Arial"/>
                <a:cs typeface="Arial"/>
              </a:rPr>
              <a:t>transmission</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how</a:t>
            </a:r>
            <a:r>
              <a:rPr lang="vi-VN" dirty="0">
                <a:latin typeface="Arial"/>
                <a:cs typeface="Arial"/>
              </a:rPr>
              <a:t> </a:t>
            </a:r>
            <a:r>
              <a:rPr lang="vi-VN" dirty="0" err="1">
                <a:latin typeface="Arial"/>
                <a:cs typeface="Arial"/>
              </a:rPr>
              <a:t>access</a:t>
            </a:r>
            <a:r>
              <a:rPr lang="vi-VN" dirty="0">
                <a:latin typeface="Arial"/>
                <a:cs typeface="Arial"/>
              </a:rPr>
              <a:t> to  the </a:t>
            </a:r>
            <a:r>
              <a:rPr lang="vi-VN" dirty="0" err="1">
                <a:latin typeface="Arial"/>
                <a:cs typeface="Arial"/>
              </a:rPr>
              <a:t>network</a:t>
            </a:r>
            <a:r>
              <a:rPr lang="vi-VN" dirty="0">
                <a:latin typeface="Arial"/>
                <a:cs typeface="Arial"/>
              </a:rPr>
              <a:t> </a:t>
            </a:r>
            <a:r>
              <a:rPr lang="vi-VN" dirty="0" err="1">
                <a:latin typeface="Arial"/>
                <a:cs typeface="Arial"/>
              </a:rPr>
              <a:t>is</a:t>
            </a:r>
            <a:r>
              <a:rPr lang="vi-VN" dirty="0">
                <a:latin typeface="Arial"/>
                <a:cs typeface="Arial"/>
              </a:rPr>
              <a:t> </a:t>
            </a:r>
            <a:r>
              <a:rPr lang="vi-VN" dirty="0" err="1">
                <a:latin typeface="Arial"/>
                <a:cs typeface="Arial"/>
              </a:rPr>
              <a:t>controlled</a:t>
            </a:r>
            <a:endParaRPr lang="vi-VN" dirty="0" err="1"/>
          </a:p>
          <a:p>
            <a:endParaRPr lang="vi-VN" dirty="0"/>
          </a:p>
        </p:txBody>
      </p:sp>
      <p:sp>
        <p:nvSpPr>
          <p:cNvPr id="4" name="Chỗ dành sẵn cho Số hiệu Bản chiếu 3">
            <a:extLst>
              <a:ext uri="{FF2B5EF4-FFF2-40B4-BE49-F238E27FC236}">
                <a16:creationId xmlns:a16="http://schemas.microsoft.com/office/drawing/2014/main" id="{9033C22D-53CE-BD4F-FAD6-7F1A44020C3C}"/>
              </a:ext>
            </a:extLst>
          </p:cNvPr>
          <p:cNvSpPr>
            <a:spLocks noGrp="1"/>
          </p:cNvSpPr>
          <p:nvPr>
            <p:ph type="sldNum" sz="quarter" idx="10"/>
          </p:nvPr>
        </p:nvSpPr>
        <p:spPr/>
        <p:txBody>
          <a:bodyPr/>
          <a:lstStyle/>
          <a:p>
            <a:fld id="{1376952F-4AC3-476E-9CF7-AD77D6AE19E7}" type="slidenum">
              <a:rPr lang="en-US" altLang="en-US"/>
              <a:pPr/>
              <a:t>14</a:t>
            </a:fld>
            <a:endParaRPr lang="en-US" altLang="en-US"/>
          </a:p>
        </p:txBody>
      </p:sp>
      <p:pic>
        <p:nvPicPr>
          <p:cNvPr id="6" name="Hình ảnh 5" descr="Ảnh có chứa văn bản, ảnh chụp màn hình, Phông chữ, số&#10;&#10;Mô tả được tự động tạo">
            <a:extLst>
              <a:ext uri="{FF2B5EF4-FFF2-40B4-BE49-F238E27FC236}">
                <a16:creationId xmlns:a16="http://schemas.microsoft.com/office/drawing/2014/main" id="{E11C02CC-8257-F632-EEAC-DB8EA8DB19F8}"/>
              </a:ext>
            </a:extLst>
          </p:cNvPr>
          <p:cNvPicPr>
            <a:picLocks noChangeAspect="1"/>
          </p:cNvPicPr>
          <p:nvPr/>
        </p:nvPicPr>
        <p:blipFill>
          <a:blip r:embed="rId3"/>
          <a:stretch>
            <a:fillRect/>
          </a:stretch>
        </p:blipFill>
        <p:spPr>
          <a:xfrm>
            <a:off x="8647485" y="926024"/>
            <a:ext cx="3111130" cy="5115732"/>
          </a:xfrm>
          <a:prstGeom prst="rect">
            <a:avLst/>
          </a:prstGeom>
        </p:spPr>
      </p:pic>
    </p:spTree>
    <p:extLst>
      <p:ext uri="{BB962C8B-B14F-4D97-AF65-F5344CB8AC3E}">
        <p14:creationId xmlns:p14="http://schemas.microsoft.com/office/powerpoint/2010/main" val="3156607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734E246-26DA-4AC5-4710-EDE67F5862E9}"/>
              </a:ext>
            </a:extLst>
          </p:cNvPr>
          <p:cNvSpPr>
            <a:spLocks noGrp="1"/>
          </p:cNvSpPr>
          <p:nvPr>
            <p:ph type="title"/>
          </p:nvPr>
        </p:nvSpPr>
        <p:spPr/>
        <p:txBody>
          <a:bodyPr/>
          <a:lstStyle/>
          <a:p>
            <a:r>
              <a:rPr lang="vi-VN" dirty="0"/>
              <a:t>The </a:t>
            </a:r>
            <a:r>
              <a:rPr lang="vi-VN" dirty="0" err="1"/>
              <a:t>Seven</a:t>
            </a:r>
            <a:r>
              <a:rPr lang="vi-VN" dirty="0"/>
              <a:t> </a:t>
            </a:r>
            <a:r>
              <a:rPr lang="vi-VN" dirty="0" err="1"/>
              <a:t>Layers</a:t>
            </a:r>
            <a:r>
              <a:rPr lang="vi-VN" dirty="0"/>
              <a:t> </a:t>
            </a:r>
            <a:r>
              <a:rPr lang="vi-VN" dirty="0" err="1"/>
              <a:t>of</a:t>
            </a:r>
            <a:r>
              <a:rPr lang="vi-VN" dirty="0"/>
              <a:t> the OSI </a:t>
            </a:r>
            <a:r>
              <a:rPr lang="vi-VN" dirty="0" err="1"/>
              <a:t>Model</a:t>
            </a:r>
          </a:p>
        </p:txBody>
      </p:sp>
      <p:sp>
        <p:nvSpPr>
          <p:cNvPr id="3" name="Chỗ dành sẵn cho Nội dung 2">
            <a:extLst>
              <a:ext uri="{FF2B5EF4-FFF2-40B4-BE49-F238E27FC236}">
                <a16:creationId xmlns:a16="http://schemas.microsoft.com/office/drawing/2014/main" id="{6D1790A4-BE98-CE25-17B7-8ACFA5072187}"/>
              </a:ext>
            </a:extLst>
          </p:cNvPr>
          <p:cNvSpPr>
            <a:spLocks noGrp="1"/>
          </p:cNvSpPr>
          <p:nvPr>
            <p:ph idx="1"/>
          </p:nvPr>
        </p:nvSpPr>
        <p:spPr>
          <a:xfrm>
            <a:off x="381000" y="1066800"/>
            <a:ext cx="8229599" cy="4351338"/>
          </a:xfrm>
        </p:spPr>
        <p:txBody>
          <a:bodyPr/>
          <a:lstStyle/>
          <a:p>
            <a:r>
              <a:rPr lang="vi-VN" err="1">
                <a:latin typeface="Arial"/>
                <a:cs typeface="Arial"/>
              </a:rPr>
              <a:t>Binary</a:t>
            </a:r>
            <a:r>
              <a:rPr lang="vi-VN">
                <a:latin typeface="Arial"/>
                <a:cs typeface="Arial"/>
              </a:rPr>
              <a:t> </a:t>
            </a:r>
            <a:r>
              <a:rPr lang="vi-VN" err="1">
                <a:latin typeface="Arial"/>
                <a:cs typeface="Arial"/>
              </a:rPr>
              <a:t>Transmission</a:t>
            </a:r>
            <a:r>
              <a:rPr lang="vi-VN">
                <a:latin typeface="Arial"/>
                <a:cs typeface="Arial"/>
              </a:rPr>
              <a:t>:</a:t>
            </a:r>
            <a:endParaRPr lang="vi-VN" dirty="0">
              <a:latin typeface="Arial"/>
              <a:cs typeface="Arial"/>
            </a:endParaRPr>
          </a:p>
          <a:p>
            <a:pPr lvl="1"/>
            <a:r>
              <a:rPr lang="vi-VN" dirty="0" err="1">
                <a:latin typeface="Arial"/>
                <a:cs typeface="Arial"/>
              </a:rPr>
              <a:t>Defines</a:t>
            </a:r>
            <a:r>
              <a:rPr lang="vi-VN" dirty="0">
                <a:latin typeface="Arial"/>
                <a:cs typeface="Arial"/>
              </a:rPr>
              <a:t> the </a:t>
            </a:r>
            <a:r>
              <a:rPr lang="vi-VN" dirty="0" err="1">
                <a:latin typeface="Arial"/>
                <a:cs typeface="Arial"/>
              </a:rPr>
              <a:t>electrical</a:t>
            </a:r>
            <a:r>
              <a:rPr lang="vi-VN" dirty="0">
                <a:latin typeface="Arial"/>
                <a:cs typeface="Arial"/>
              </a:rPr>
              <a:t>, </a:t>
            </a:r>
            <a:r>
              <a:rPr lang="vi-VN" dirty="0" err="1">
                <a:latin typeface="Arial"/>
                <a:cs typeface="Arial"/>
              </a:rPr>
              <a:t>mechanical</a:t>
            </a:r>
            <a:r>
              <a:rPr lang="vi-VN" dirty="0">
                <a:latin typeface="Arial"/>
                <a:cs typeface="Arial"/>
              </a:rPr>
              <a:t>,  </a:t>
            </a:r>
            <a:r>
              <a:rPr lang="vi-VN" dirty="0" err="1">
                <a:latin typeface="Arial"/>
                <a:cs typeface="Arial"/>
              </a:rPr>
              <a:t>procedural</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functional</a:t>
            </a:r>
            <a:r>
              <a:rPr lang="vi-VN" dirty="0">
                <a:latin typeface="Arial"/>
                <a:cs typeface="Arial"/>
              </a:rPr>
              <a:t>  </a:t>
            </a:r>
            <a:r>
              <a:rPr lang="vi-VN" dirty="0" err="1">
                <a:latin typeface="Arial"/>
                <a:cs typeface="Arial"/>
              </a:rPr>
              <a:t>specifications</a:t>
            </a:r>
            <a:r>
              <a:rPr lang="vi-VN" dirty="0">
                <a:latin typeface="Arial"/>
                <a:cs typeface="Arial"/>
              </a:rPr>
              <a:t> </a:t>
            </a:r>
            <a:r>
              <a:rPr lang="vi-VN" dirty="0" err="1">
                <a:latin typeface="Arial"/>
                <a:cs typeface="Arial"/>
              </a:rPr>
              <a:t>for</a:t>
            </a:r>
            <a:r>
              <a:rPr lang="vi-VN" dirty="0">
                <a:latin typeface="Arial"/>
                <a:cs typeface="Arial"/>
              </a:rPr>
              <a:t> </a:t>
            </a:r>
            <a:r>
              <a:rPr lang="vi-VN" dirty="0" err="1">
                <a:latin typeface="Arial"/>
                <a:cs typeface="Arial"/>
              </a:rPr>
              <a:t>activating</a:t>
            </a:r>
            <a:r>
              <a:rPr lang="vi-VN" dirty="0">
                <a:latin typeface="Arial"/>
                <a:cs typeface="Arial"/>
              </a:rPr>
              <a:t>,  </a:t>
            </a:r>
            <a:r>
              <a:rPr lang="vi-VN" dirty="0" err="1">
                <a:latin typeface="Arial"/>
                <a:cs typeface="Arial"/>
              </a:rPr>
              <a:t>maintaining</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deactivating</a:t>
            </a:r>
            <a:r>
              <a:rPr lang="vi-VN" dirty="0">
                <a:latin typeface="Arial"/>
                <a:cs typeface="Arial"/>
              </a:rPr>
              <a:t> the  </a:t>
            </a:r>
            <a:r>
              <a:rPr lang="vi-VN" dirty="0" err="1">
                <a:latin typeface="Arial"/>
                <a:cs typeface="Arial"/>
              </a:rPr>
              <a:t>physical</a:t>
            </a:r>
            <a:r>
              <a:rPr lang="vi-VN" dirty="0">
                <a:latin typeface="Arial"/>
                <a:cs typeface="Arial"/>
              </a:rPr>
              <a:t> </a:t>
            </a:r>
            <a:r>
              <a:rPr lang="vi-VN" dirty="0" err="1">
                <a:latin typeface="Arial"/>
                <a:cs typeface="Arial"/>
              </a:rPr>
              <a:t>link</a:t>
            </a:r>
            <a:endParaRPr lang="vi-VN"/>
          </a:p>
        </p:txBody>
      </p:sp>
      <p:sp>
        <p:nvSpPr>
          <p:cNvPr id="4" name="Chỗ dành sẵn cho Số hiệu Bản chiếu 3">
            <a:extLst>
              <a:ext uri="{FF2B5EF4-FFF2-40B4-BE49-F238E27FC236}">
                <a16:creationId xmlns:a16="http://schemas.microsoft.com/office/drawing/2014/main" id="{5175C432-040A-09F5-8C5A-A9608CA4C0DF}"/>
              </a:ext>
            </a:extLst>
          </p:cNvPr>
          <p:cNvSpPr>
            <a:spLocks noGrp="1"/>
          </p:cNvSpPr>
          <p:nvPr>
            <p:ph type="sldNum" sz="quarter" idx="10"/>
          </p:nvPr>
        </p:nvSpPr>
        <p:spPr/>
        <p:txBody>
          <a:bodyPr/>
          <a:lstStyle/>
          <a:p>
            <a:fld id="{1376952F-4AC3-476E-9CF7-AD77D6AE19E7}" type="slidenum">
              <a:rPr lang="en-US" altLang="en-US"/>
              <a:pPr/>
              <a:t>15</a:t>
            </a:fld>
            <a:endParaRPr lang="en-US" altLang="en-US"/>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A86D2E48-0AB6-D1E4-0E01-51C2630F3931}"/>
              </a:ext>
            </a:extLst>
          </p:cNvPr>
          <p:cNvPicPr>
            <a:picLocks noChangeAspect="1"/>
          </p:cNvPicPr>
          <p:nvPr/>
        </p:nvPicPr>
        <p:blipFill>
          <a:blip r:embed="rId3"/>
          <a:stretch>
            <a:fillRect/>
          </a:stretch>
        </p:blipFill>
        <p:spPr>
          <a:xfrm>
            <a:off x="8702310" y="1048719"/>
            <a:ext cx="3040227" cy="5038240"/>
          </a:xfrm>
          <a:prstGeom prst="rect">
            <a:avLst/>
          </a:prstGeom>
        </p:spPr>
      </p:pic>
    </p:spTree>
    <p:extLst>
      <p:ext uri="{BB962C8B-B14F-4D97-AF65-F5344CB8AC3E}">
        <p14:creationId xmlns:p14="http://schemas.microsoft.com/office/powerpoint/2010/main" val="275862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4FBE150-7006-BFEB-7BBF-05AB31FCF36A}"/>
              </a:ext>
            </a:extLst>
          </p:cNvPr>
          <p:cNvSpPr>
            <a:spLocks noGrp="1"/>
          </p:cNvSpPr>
          <p:nvPr>
            <p:ph type="title"/>
          </p:nvPr>
        </p:nvSpPr>
        <p:spPr/>
        <p:txBody>
          <a:bodyPr/>
          <a:lstStyle/>
          <a:p>
            <a:r>
              <a:rPr lang="vi-VN" dirty="0" err="1">
                <a:latin typeface="Arial"/>
                <a:cs typeface="Arial"/>
              </a:rPr>
              <a:t>Physical</a:t>
            </a:r>
            <a:r>
              <a:rPr lang="vi-VN" dirty="0">
                <a:latin typeface="Arial"/>
                <a:cs typeface="Arial"/>
              </a:rPr>
              <a:t> </a:t>
            </a:r>
            <a:r>
              <a:rPr lang="vi-VN" dirty="0" err="1">
                <a:latin typeface="Arial"/>
                <a:cs typeface="Arial"/>
              </a:rPr>
              <a:t>Media</a:t>
            </a:r>
            <a:r>
              <a:rPr lang="vi-VN" dirty="0">
                <a:latin typeface="Arial"/>
                <a:cs typeface="Arial"/>
              </a:rPr>
              <a:t> </a:t>
            </a:r>
            <a:r>
              <a:rPr lang="vi-VN" dirty="0" err="1">
                <a:latin typeface="Arial"/>
                <a:cs typeface="Arial"/>
              </a:rPr>
              <a:t>Types</a:t>
            </a:r>
            <a:r>
              <a:rPr lang="vi-VN" dirty="0">
                <a:latin typeface="Arial"/>
                <a:cs typeface="Arial"/>
              </a:rPr>
              <a:t> </a:t>
            </a:r>
            <a:endParaRPr lang="vi-VN"/>
          </a:p>
        </p:txBody>
      </p:sp>
      <p:pic>
        <p:nvPicPr>
          <p:cNvPr id="5" name="Chỗ dành sẵn cho Nội dung 4" descr="Ảnh có chứa văn bản, ảnh chụp màn hình, biểu đồ, hàng&#10;&#10;Mô tả được tự động tạo">
            <a:extLst>
              <a:ext uri="{FF2B5EF4-FFF2-40B4-BE49-F238E27FC236}">
                <a16:creationId xmlns:a16="http://schemas.microsoft.com/office/drawing/2014/main" id="{11DBB173-73E1-A793-A3D7-D18926996AB1}"/>
              </a:ext>
            </a:extLst>
          </p:cNvPr>
          <p:cNvPicPr>
            <a:picLocks noGrp="1" noChangeAspect="1"/>
          </p:cNvPicPr>
          <p:nvPr>
            <p:ph idx="1"/>
          </p:nvPr>
        </p:nvPicPr>
        <p:blipFill>
          <a:blip r:embed="rId3"/>
          <a:stretch>
            <a:fillRect/>
          </a:stretch>
        </p:blipFill>
        <p:spPr>
          <a:xfrm>
            <a:off x="925927" y="907431"/>
            <a:ext cx="9956733" cy="5156470"/>
          </a:xfrm>
        </p:spPr>
      </p:pic>
      <p:sp>
        <p:nvSpPr>
          <p:cNvPr id="4" name="Chỗ dành sẵn cho Số hiệu Bản chiếu 3">
            <a:extLst>
              <a:ext uri="{FF2B5EF4-FFF2-40B4-BE49-F238E27FC236}">
                <a16:creationId xmlns:a16="http://schemas.microsoft.com/office/drawing/2014/main" id="{01426734-528A-C157-F060-B6113D4FCAA6}"/>
              </a:ext>
            </a:extLst>
          </p:cNvPr>
          <p:cNvSpPr>
            <a:spLocks noGrp="1"/>
          </p:cNvSpPr>
          <p:nvPr>
            <p:ph type="sldNum" sz="quarter" idx="10"/>
          </p:nvPr>
        </p:nvSpPr>
        <p:spPr/>
        <p:txBody>
          <a:bodyPr/>
          <a:lstStyle/>
          <a:p>
            <a:fld id="{1376952F-4AC3-476E-9CF7-AD77D6AE19E7}" type="slidenum">
              <a:rPr lang="en-US" altLang="en-US"/>
              <a:pPr/>
              <a:t>16</a:t>
            </a:fld>
            <a:endParaRPr lang="en-US" altLang="en-US"/>
          </a:p>
        </p:txBody>
      </p:sp>
    </p:spTree>
    <p:extLst>
      <p:ext uri="{BB962C8B-B14F-4D97-AF65-F5344CB8AC3E}">
        <p14:creationId xmlns:p14="http://schemas.microsoft.com/office/powerpoint/2010/main" val="4159814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6B6A15-CF89-5955-7DED-300F40B8518E}"/>
              </a:ext>
            </a:extLst>
          </p:cNvPr>
          <p:cNvSpPr>
            <a:spLocks noGrp="1"/>
          </p:cNvSpPr>
          <p:nvPr>
            <p:ph type="title"/>
          </p:nvPr>
        </p:nvSpPr>
        <p:spPr/>
        <p:txBody>
          <a:bodyPr/>
          <a:lstStyle/>
          <a:p>
            <a:r>
              <a:rPr lang="vi-VN" dirty="0" err="1">
                <a:latin typeface="Arial"/>
                <a:cs typeface="Arial"/>
              </a:rPr>
              <a:t>Physical</a:t>
            </a:r>
            <a:r>
              <a:rPr lang="vi-VN" dirty="0">
                <a:latin typeface="Arial"/>
                <a:cs typeface="Arial"/>
              </a:rPr>
              <a:t> </a:t>
            </a:r>
            <a:r>
              <a:rPr lang="vi-VN" dirty="0" err="1">
                <a:latin typeface="Arial"/>
                <a:cs typeface="Arial"/>
              </a:rPr>
              <a:t>Media</a:t>
            </a:r>
            <a:r>
              <a:rPr lang="vi-VN" dirty="0">
                <a:latin typeface="Arial"/>
                <a:cs typeface="Arial"/>
              </a:rPr>
              <a:t> </a:t>
            </a:r>
            <a:r>
              <a:rPr lang="vi-VN" dirty="0" err="1">
                <a:latin typeface="Arial"/>
                <a:cs typeface="Arial"/>
              </a:rPr>
              <a:t>Types</a:t>
            </a:r>
            <a:r>
              <a:rPr lang="vi-VN" dirty="0">
                <a:latin typeface="Arial"/>
                <a:cs typeface="Arial"/>
              </a:rPr>
              <a:t> </a:t>
            </a:r>
          </a:p>
        </p:txBody>
      </p:sp>
      <p:pic>
        <p:nvPicPr>
          <p:cNvPr id="5" name="Chỗ dành sẵn cho Nội dung 4" descr="Ảnh có chứa văn bản, ảnh chụp màn hình, thiết kế&#10;&#10;Mô tả được tự động tạo">
            <a:extLst>
              <a:ext uri="{FF2B5EF4-FFF2-40B4-BE49-F238E27FC236}">
                <a16:creationId xmlns:a16="http://schemas.microsoft.com/office/drawing/2014/main" id="{DE294580-B19D-2ABB-674A-E42A883BCF5F}"/>
              </a:ext>
            </a:extLst>
          </p:cNvPr>
          <p:cNvPicPr>
            <a:picLocks noGrp="1" noChangeAspect="1"/>
          </p:cNvPicPr>
          <p:nvPr>
            <p:ph idx="1"/>
          </p:nvPr>
        </p:nvPicPr>
        <p:blipFill>
          <a:blip r:embed="rId3"/>
          <a:stretch>
            <a:fillRect/>
          </a:stretch>
        </p:blipFill>
        <p:spPr>
          <a:xfrm>
            <a:off x="1423496" y="865517"/>
            <a:ext cx="8790042" cy="5199602"/>
          </a:xfrm>
        </p:spPr>
      </p:pic>
      <p:sp>
        <p:nvSpPr>
          <p:cNvPr id="4" name="Chỗ dành sẵn cho Số hiệu Bản chiếu 3">
            <a:extLst>
              <a:ext uri="{FF2B5EF4-FFF2-40B4-BE49-F238E27FC236}">
                <a16:creationId xmlns:a16="http://schemas.microsoft.com/office/drawing/2014/main" id="{71DE7BAC-A655-E819-B58F-8A9885E5D6BC}"/>
              </a:ext>
            </a:extLst>
          </p:cNvPr>
          <p:cNvSpPr>
            <a:spLocks noGrp="1"/>
          </p:cNvSpPr>
          <p:nvPr>
            <p:ph type="sldNum" sz="quarter" idx="10"/>
          </p:nvPr>
        </p:nvSpPr>
        <p:spPr/>
        <p:txBody>
          <a:bodyPr/>
          <a:lstStyle/>
          <a:p>
            <a:fld id="{1376952F-4AC3-476E-9CF7-AD77D6AE19E7}" type="slidenum">
              <a:rPr lang="en-US" altLang="en-US"/>
              <a:pPr/>
              <a:t>17</a:t>
            </a:fld>
            <a:endParaRPr lang="en-US" altLang="en-US"/>
          </a:p>
        </p:txBody>
      </p:sp>
    </p:spTree>
    <p:extLst>
      <p:ext uri="{BB962C8B-B14F-4D97-AF65-F5344CB8AC3E}">
        <p14:creationId xmlns:p14="http://schemas.microsoft.com/office/powerpoint/2010/main" val="297965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72FD8D-6A23-FA21-C071-C7022DB4A0F0}"/>
              </a:ext>
            </a:extLst>
          </p:cNvPr>
          <p:cNvSpPr>
            <a:spLocks noGrp="1"/>
          </p:cNvSpPr>
          <p:nvPr>
            <p:ph type="title"/>
          </p:nvPr>
        </p:nvSpPr>
        <p:spPr/>
        <p:txBody>
          <a:bodyPr/>
          <a:lstStyle/>
          <a:p>
            <a:r>
              <a:rPr lang="vi-VN" dirty="0" err="1">
                <a:latin typeface="Arial"/>
                <a:cs typeface="Arial"/>
              </a:rPr>
              <a:t>Physical</a:t>
            </a:r>
            <a:r>
              <a:rPr lang="vi-VN" dirty="0">
                <a:latin typeface="Arial"/>
                <a:cs typeface="Arial"/>
              </a:rPr>
              <a:t> </a:t>
            </a:r>
            <a:r>
              <a:rPr lang="vi-VN" dirty="0" err="1">
                <a:latin typeface="Arial"/>
                <a:cs typeface="Arial"/>
              </a:rPr>
              <a:t>Media</a:t>
            </a:r>
            <a:r>
              <a:rPr lang="vi-VN" dirty="0">
                <a:latin typeface="Arial"/>
                <a:cs typeface="Arial"/>
              </a:rPr>
              <a:t> </a:t>
            </a:r>
            <a:r>
              <a:rPr lang="vi-VN" dirty="0" err="1">
                <a:latin typeface="Arial"/>
                <a:cs typeface="Arial"/>
              </a:rPr>
              <a:t>Comparison</a:t>
            </a:r>
          </a:p>
        </p:txBody>
      </p:sp>
      <p:graphicFrame>
        <p:nvGraphicFramePr>
          <p:cNvPr id="6" name="Chỗ dành sẵn cho Nội dung 5">
            <a:extLst>
              <a:ext uri="{FF2B5EF4-FFF2-40B4-BE49-F238E27FC236}">
                <a16:creationId xmlns:a16="http://schemas.microsoft.com/office/drawing/2014/main" id="{071784C3-B4CE-F191-C548-17C28FFEC2F0}"/>
              </a:ext>
            </a:extLst>
          </p:cNvPr>
          <p:cNvGraphicFramePr>
            <a:graphicFrameLocks noGrp="1"/>
          </p:cNvGraphicFramePr>
          <p:nvPr>
            <p:ph idx="1"/>
            <p:extLst>
              <p:ext uri="{D42A27DB-BD31-4B8C-83A1-F6EECF244321}">
                <p14:modId xmlns:p14="http://schemas.microsoft.com/office/powerpoint/2010/main" val="2842671973"/>
              </p:ext>
            </p:extLst>
          </p:nvPr>
        </p:nvGraphicFramePr>
        <p:xfrm>
          <a:off x="381000" y="1066800"/>
          <a:ext cx="10828255" cy="4830825"/>
        </p:xfrm>
        <a:graphic>
          <a:graphicData uri="http://schemas.openxmlformats.org/drawingml/2006/table">
            <a:tbl>
              <a:tblPr firstRow="1" bandRow="1">
                <a:tableStyleId>{5C22544A-7EE6-4342-B048-85BDC9FD1C3A}</a:tableStyleId>
              </a:tblPr>
              <a:tblGrid>
                <a:gridCol w="2165651">
                  <a:extLst>
                    <a:ext uri="{9D8B030D-6E8A-4147-A177-3AD203B41FA5}">
                      <a16:colId xmlns:a16="http://schemas.microsoft.com/office/drawing/2014/main" val="4177101395"/>
                    </a:ext>
                  </a:extLst>
                </a:gridCol>
                <a:gridCol w="2165651">
                  <a:extLst>
                    <a:ext uri="{9D8B030D-6E8A-4147-A177-3AD203B41FA5}">
                      <a16:colId xmlns:a16="http://schemas.microsoft.com/office/drawing/2014/main" val="1657671812"/>
                    </a:ext>
                  </a:extLst>
                </a:gridCol>
                <a:gridCol w="2165651">
                  <a:extLst>
                    <a:ext uri="{9D8B030D-6E8A-4147-A177-3AD203B41FA5}">
                      <a16:colId xmlns:a16="http://schemas.microsoft.com/office/drawing/2014/main" val="4112424849"/>
                    </a:ext>
                  </a:extLst>
                </a:gridCol>
                <a:gridCol w="2165651">
                  <a:extLst>
                    <a:ext uri="{9D8B030D-6E8A-4147-A177-3AD203B41FA5}">
                      <a16:colId xmlns:a16="http://schemas.microsoft.com/office/drawing/2014/main" val="3204859999"/>
                    </a:ext>
                  </a:extLst>
                </a:gridCol>
                <a:gridCol w="2165651">
                  <a:extLst>
                    <a:ext uri="{9D8B030D-6E8A-4147-A177-3AD203B41FA5}">
                      <a16:colId xmlns:a16="http://schemas.microsoft.com/office/drawing/2014/main" val="2884660638"/>
                    </a:ext>
                  </a:extLst>
                </a:gridCol>
              </a:tblGrid>
              <a:tr h="1135112">
                <a:tc>
                  <a:txBody>
                    <a:bodyPr/>
                    <a:lstStyle/>
                    <a:p>
                      <a:pPr algn="ctr" fontAlgn="auto"/>
                      <a:r>
                        <a:rPr lang="en-US" sz="1800" dirty="0">
                          <a:effectLst/>
                        </a:rPr>
                        <a:t>​</a:t>
                      </a:r>
                      <a:endParaRPr lang="en-US" sz="1800" b="0" i="0">
                        <a:solidFill>
                          <a:srgbClr val="000000"/>
                        </a:solidFill>
                        <a:effectLst/>
                        <a:latin typeface="Times New Roman"/>
                      </a:endParaRPr>
                    </a:p>
                  </a:txBody>
                  <a:tcPr anchor="ctr"/>
                </a:tc>
                <a:tc>
                  <a:txBody>
                    <a:bodyPr/>
                    <a:lstStyle/>
                    <a:p>
                      <a:pPr algn="ctr" fontAlgn="auto"/>
                      <a:r>
                        <a:rPr lang="en-US" sz="2000" dirty="0">
                          <a:effectLst/>
                        </a:rPr>
                        <a:t>​Twisted Pair​</a:t>
                      </a:r>
                      <a:endParaRPr lang="en-US" sz="2000" b="0" i="0" dirty="0">
                        <a:solidFill>
                          <a:srgbClr val="000000"/>
                        </a:solidFill>
                        <a:effectLst/>
                      </a:endParaRPr>
                    </a:p>
                  </a:txBody>
                  <a:tcPr anchor="ctr"/>
                </a:tc>
                <a:tc>
                  <a:txBody>
                    <a:bodyPr/>
                    <a:lstStyle/>
                    <a:p>
                      <a:pPr algn="ctr" fontAlgn="auto"/>
                      <a:r>
                        <a:rPr lang="en-US" sz="2000" dirty="0">
                          <a:effectLst/>
                        </a:rPr>
                        <a:t>​Coaxial​</a:t>
                      </a:r>
                      <a:endParaRPr lang="en-US" sz="2000" b="0" i="0" dirty="0">
                        <a:solidFill>
                          <a:srgbClr val="000000"/>
                        </a:solidFill>
                        <a:effectLst/>
                      </a:endParaRPr>
                    </a:p>
                  </a:txBody>
                  <a:tcPr anchor="ctr"/>
                </a:tc>
                <a:tc>
                  <a:txBody>
                    <a:bodyPr/>
                    <a:lstStyle/>
                    <a:p>
                      <a:pPr algn="ctr" fontAlgn="auto"/>
                      <a:r>
                        <a:rPr lang="en-US" sz="2000" dirty="0">
                          <a:effectLst/>
                        </a:rPr>
                        <a:t>Fiber Optic​</a:t>
                      </a:r>
                      <a:endParaRPr lang="en-US" sz="2000" b="0" i="0" dirty="0">
                        <a:solidFill>
                          <a:srgbClr val="000000"/>
                        </a:solidFill>
                        <a:effectLst/>
                      </a:endParaRPr>
                    </a:p>
                  </a:txBody>
                  <a:tcPr anchor="ctr"/>
                </a:tc>
                <a:tc>
                  <a:txBody>
                    <a:bodyPr/>
                    <a:lstStyle/>
                    <a:p>
                      <a:pPr algn="ctr" fontAlgn="base"/>
                      <a:r>
                        <a:rPr lang="en-US" sz="2000" dirty="0">
                          <a:effectLst/>
                        </a:rPr>
                        <a:t>Wireless  LAN​</a:t>
                      </a:r>
                      <a:endParaRPr lang="en-US" sz="2000" b="0" i="0">
                        <a:solidFill>
                          <a:srgbClr val="000000"/>
                        </a:solidFill>
                        <a:effectLst/>
                      </a:endParaRPr>
                    </a:p>
                  </a:txBody>
                  <a:tcPr anchor="ctr"/>
                </a:tc>
                <a:extLst>
                  <a:ext uri="{0D108BD9-81ED-4DB2-BD59-A6C34878D82A}">
                    <a16:rowId xmlns:a16="http://schemas.microsoft.com/office/drawing/2014/main" val="2031946371"/>
                  </a:ext>
                </a:extLst>
              </a:tr>
              <a:tr h="1425489">
                <a:tc>
                  <a:txBody>
                    <a:bodyPr/>
                    <a:lstStyle/>
                    <a:p>
                      <a:pPr algn="ctr" fontAlgn="auto"/>
                      <a:r>
                        <a:rPr lang="en-US" sz="2800" dirty="0">
                          <a:effectLst/>
                        </a:rPr>
                        <a:t>​</a:t>
                      </a:r>
                      <a:r>
                        <a:rPr lang="en-US" sz="2000" dirty="0">
                          <a:effectLst/>
                        </a:rPr>
                        <a:t>Bandwidth​</a:t>
                      </a:r>
                      <a:endParaRPr lang="en-US" sz="2000" b="0" i="0" dirty="0">
                        <a:solidFill>
                          <a:srgbClr val="000000"/>
                        </a:solidFill>
                        <a:effectLst/>
                      </a:endParaRPr>
                    </a:p>
                  </a:txBody>
                  <a:tcPr anchor="ctr"/>
                </a:tc>
                <a:tc>
                  <a:txBody>
                    <a:bodyPr/>
                    <a:lstStyle/>
                    <a:p>
                      <a:pPr algn="ctr" fontAlgn="auto"/>
                      <a:r>
                        <a:rPr lang="en-US" sz="2800" dirty="0">
                          <a:effectLst/>
                        </a:rPr>
                        <a:t>​</a:t>
                      </a:r>
                      <a:r>
                        <a:rPr lang="en-US" sz="2000" dirty="0">
                          <a:effectLst/>
                        </a:rPr>
                        <a:t>Up to 1 Gbps​</a:t>
                      </a:r>
                      <a:endParaRPr lang="en-US" sz="2000" b="0" i="0" dirty="0">
                        <a:solidFill>
                          <a:srgbClr val="000000"/>
                        </a:solidFill>
                        <a:effectLst/>
                      </a:endParaRPr>
                    </a:p>
                  </a:txBody>
                  <a:tcPr anchor="ctr"/>
                </a:tc>
                <a:tc>
                  <a:txBody>
                    <a:bodyPr/>
                    <a:lstStyle/>
                    <a:p>
                      <a:pPr algn="ctr" fontAlgn="auto"/>
                      <a:r>
                        <a:rPr lang="en-US" sz="2800" dirty="0">
                          <a:effectLst/>
                        </a:rPr>
                        <a:t>​</a:t>
                      </a:r>
                      <a:r>
                        <a:rPr lang="en-US" sz="2000" dirty="0">
                          <a:effectLst/>
                        </a:rPr>
                        <a:t>10–100 Mbps​</a:t>
                      </a:r>
                      <a:endParaRPr lang="en-US" sz="2000" b="0" i="0" dirty="0">
                        <a:solidFill>
                          <a:srgbClr val="000000"/>
                        </a:solidFill>
                        <a:effectLst/>
                      </a:endParaRPr>
                    </a:p>
                  </a:txBody>
                  <a:tcPr anchor="ctr"/>
                </a:tc>
                <a:tc>
                  <a:txBody>
                    <a:bodyPr/>
                    <a:lstStyle/>
                    <a:p>
                      <a:pPr algn="ctr" fontAlgn="base"/>
                      <a:r>
                        <a:rPr lang="en-US" sz="2000" dirty="0">
                          <a:effectLst/>
                        </a:rPr>
                        <a:t>Up to  10 Gbps  or higher​</a:t>
                      </a:r>
                      <a:endParaRPr lang="en-US" sz="2000" b="0" i="0">
                        <a:solidFill>
                          <a:srgbClr val="000000"/>
                        </a:solidFill>
                        <a:effectLst/>
                      </a:endParaRPr>
                    </a:p>
                  </a:txBody>
                  <a:tcPr anchor="ctr"/>
                </a:tc>
                <a:tc>
                  <a:txBody>
                    <a:bodyPr/>
                    <a:lstStyle/>
                    <a:p>
                      <a:pPr algn="ctr" fontAlgn="auto"/>
                      <a:r>
                        <a:rPr lang="en-US" sz="1800" dirty="0">
                          <a:effectLst/>
                        </a:rPr>
                        <a:t>​</a:t>
                      </a:r>
                      <a:r>
                        <a:rPr lang="en-US" sz="2000" dirty="0">
                          <a:effectLst/>
                        </a:rPr>
                        <a:t>Up to  54 Mbps​</a:t>
                      </a:r>
                      <a:endParaRPr lang="en-US" sz="2000" b="0" i="0" dirty="0">
                        <a:solidFill>
                          <a:srgbClr val="000000"/>
                        </a:solidFill>
                        <a:effectLst/>
                      </a:endParaRPr>
                    </a:p>
                  </a:txBody>
                  <a:tcPr anchor="ctr"/>
                </a:tc>
                <a:extLst>
                  <a:ext uri="{0D108BD9-81ED-4DB2-BD59-A6C34878D82A}">
                    <a16:rowId xmlns:a16="http://schemas.microsoft.com/office/drawing/2014/main" val="2782173568"/>
                  </a:ext>
                </a:extLst>
              </a:tr>
              <a:tr h="1135112">
                <a:tc>
                  <a:txBody>
                    <a:bodyPr/>
                    <a:lstStyle/>
                    <a:p>
                      <a:pPr algn="ctr" fontAlgn="auto"/>
                      <a:r>
                        <a:rPr lang="en-US" sz="2000" dirty="0">
                          <a:effectLst/>
                        </a:rPr>
                        <a:t>​Distance​</a:t>
                      </a:r>
                      <a:endParaRPr lang="en-US" sz="2000" b="0" i="0" dirty="0">
                        <a:solidFill>
                          <a:srgbClr val="000000"/>
                        </a:solidFill>
                        <a:effectLst/>
                      </a:endParaRPr>
                    </a:p>
                  </a:txBody>
                  <a:tcPr anchor="ctr"/>
                </a:tc>
                <a:tc>
                  <a:txBody>
                    <a:bodyPr/>
                    <a:lstStyle/>
                    <a:p>
                      <a:pPr algn="ctr" fontAlgn="auto"/>
                      <a:r>
                        <a:rPr lang="en-US" sz="2000" dirty="0">
                          <a:effectLst/>
                        </a:rPr>
                        <a:t>​Up to 100 m​</a:t>
                      </a:r>
                      <a:endParaRPr lang="en-US" sz="2000" b="0" i="0" dirty="0">
                        <a:solidFill>
                          <a:srgbClr val="000000"/>
                        </a:solidFill>
                        <a:effectLst/>
                      </a:endParaRPr>
                    </a:p>
                  </a:txBody>
                  <a:tcPr anchor="ctr"/>
                </a:tc>
                <a:tc>
                  <a:txBody>
                    <a:bodyPr/>
                    <a:lstStyle/>
                    <a:p>
                      <a:pPr algn="ctr" fontAlgn="auto"/>
                      <a:r>
                        <a:rPr lang="en-US" sz="2000" dirty="0">
                          <a:effectLst/>
                        </a:rPr>
                        <a:t>​Up to 500 m​</a:t>
                      </a:r>
                      <a:endParaRPr lang="en-US" sz="2000" b="0" i="0" dirty="0">
                        <a:solidFill>
                          <a:srgbClr val="000000"/>
                        </a:solidFill>
                        <a:effectLst/>
                      </a:endParaRPr>
                    </a:p>
                  </a:txBody>
                  <a:tcPr anchor="ctr"/>
                </a:tc>
                <a:tc>
                  <a:txBody>
                    <a:bodyPr/>
                    <a:lstStyle/>
                    <a:p>
                      <a:pPr algn="ctr" fontAlgn="auto"/>
                      <a:r>
                        <a:rPr lang="en-US" sz="2000" dirty="0">
                          <a:effectLst/>
                        </a:rPr>
                        <a:t>​Up to 60 km​</a:t>
                      </a:r>
                      <a:endParaRPr lang="en-US" sz="2000" b="0" i="0" dirty="0">
                        <a:solidFill>
                          <a:srgbClr val="000000"/>
                        </a:solidFill>
                        <a:effectLst/>
                      </a:endParaRPr>
                    </a:p>
                  </a:txBody>
                  <a:tcPr anchor="ctr"/>
                </a:tc>
                <a:tc>
                  <a:txBody>
                    <a:bodyPr/>
                    <a:lstStyle/>
                    <a:p>
                      <a:pPr algn="ctr" fontAlgn="auto"/>
                      <a:r>
                        <a:rPr lang="en-US" sz="2000" dirty="0">
                          <a:effectLst/>
                        </a:rPr>
                        <a:t>​Up to 100 m​</a:t>
                      </a:r>
                      <a:endParaRPr lang="en-US" sz="2000" b="0" i="0" dirty="0">
                        <a:solidFill>
                          <a:srgbClr val="000000"/>
                        </a:solidFill>
                        <a:effectLst/>
                      </a:endParaRPr>
                    </a:p>
                  </a:txBody>
                  <a:tcPr anchor="ctr"/>
                </a:tc>
                <a:extLst>
                  <a:ext uri="{0D108BD9-81ED-4DB2-BD59-A6C34878D82A}">
                    <a16:rowId xmlns:a16="http://schemas.microsoft.com/office/drawing/2014/main" val="2820807794"/>
                  </a:ext>
                </a:extLst>
              </a:tr>
              <a:tr h="1135112">
                <a:tc>
                  <a:txBody>
                    <a:bodyPr/>
                    <a:lstStyle/>
                    <a:p>
                      <a:pPr algn="ctr" fontAlgn="auto"/>
                      <a:r>
                        <a:rPr lang="en-US" sz="2000" dirty="0">
                          <a:effectLst/>
                        </a:rPr>
                        <a:t>​Price​</a:t>
                      </a:r>
                      <a:endParaRPr lang="en-US" sz="2000" b="0" i="0" dirty="0">
                        <a:solidFill>
                          <a:srgbClr val="000000"/>
                        </a:solidFill>
                        <a:effectLst/>
                      </a:endParaRPr>
                    </a:p>
                  </a:txBody>
                  <a:tcPr anchor="ctr"/>
                </a:tc>
                <a:tc>
                  <a:txBody>
                    <a:bodyPr/>
                    <a:lstStyle/>
                    <a:p>
                      <a:pPr algn="ctr" fontAlgn="base"/>
                      <a:r>
                        <a:rPr lang="en-US" sz="2000" dirty="0">
                          <a:effectLst/>
                        </a:rPr>
                        <a:t>Least  expensive​</a:t>
                      </a:r>
                      <a:endParaRPr lang="en-US" sz="2000" b="0" i="0">
                        <a:solidFill>
                          <a:srgbClr val="000000"/>
                        </a:solidFill>
                        <a:effectLst/>
                      </a:endParaRPr>
                    </a:p>
                  </a:txBody>
                  <a:tcPr anchor="ctr"/>
                </a:tc>
                <a:tc>
                  <a:txBody>
                    <a:bodyPr/>
                    <a:lstStyle/>
                    <a:p>
                      <a:pPr algn="ctr" fontAlgn="auto"/>
                      <a:r>
                        <a:rPr lang="en-US" sz="2000" dirty="0">
                          <a:effectLst/>
                        </a:rPr>
                        <a:t>​Inexpensive​</a:t>
                      </a:r>
                      <a:endParaRPr lang="en-US" sz="2000" b="0" i="0" dirty="0">
                        <a:solidFill>
                          <a:srgbClr val="000000"/>
                        </a:solidFill>
                        <a:effectLst/>
                      </a:endParaRPr>
                    </a:p>
                  </a:txBody>
                  <a:tcPr anchor="ctr"/>
                </a:tc>
                <a:tc>
                  <a:txBody>
                    <a:bodyPr/>
                    <a:lstStyle/>
                    <a:p>
                      <a:pPr algn="ctr" fontAlgn="base"/>
                      <a:r>
                        <a:rPr lang="en-US" sz="2000" dirty="0">
                          <a:effectLst/>
                        </a:rPr>
                        <a:t>Most  expensive​</a:t>
                      </a:r>
                      <a:endParaRPr lang="en-US" sz="2000" b="0" i="0">
                        <a:solidFill>
                          <a:srgbClr val="000000"/>
                        </a:solidFill>
                        <a:effectLst/>
                      </a:endParaRPr>
                    </a:p>
                  </a:txBody>
                  <a:tcPr anchor="ctr"/>
                </a:tc>
                <a:tc>
                  <a:txBody>
                    <a:bodyPr/>
                    <a:lstStyle/>
                    <a:p>
                      <a:pPr algn="ctr" fontAlgn="auto"/>
                      <a:r>
                        <a:rPr lang="en-US" sz="2000" dirty="0">
                          <a:effectLst/>
                        </a:rPr>
                        <a:t>​Moderate​</a:t>
                      </a:r>
                      <a:endParaRPr lang="en-US" sz="2000" b="0" i="0" dirty="0">
                        <a:solidFill>
                          <a:srgbClr val="000000"/>
                        </a:solidFill>
                        <a:effectLst/>
                      </a:endParaRPr>
                    </a:p>
                  </a:txBody>
                  <a:tcPr anchor="ctr"/>
                </a:tc>
                <a:extLst>
                  <a:ext uri="{0D108BD9-81ED-4DB2-BD59-A6C34878D82A}">
                    <a16:rowId xmlns:a16="http://schemas.microsoft.com/office/drawing/2014/main" val="3631804921"/>
                  </a:ext>
                </a:extLst>
              </a:tr>
            </a:tbl>
          </a:graphicData>
        </a:graphic>
      </p:graphicFrame>
      <p:sp>
        <p:nvSpPr>
          <p:cNvPr id="4" name="Chỗ dành sẵn cho Số hiệu Bản chiếu 3">
            <a:extLst>
              <a:ext uri="{FF2B5EF4-FFF2-40B4-BE49-F238E27FC236}">
                <a16:creationId xmlns:a16="http://schemas.microsoft.com/office/drawing/2014/main" id="{5DED0EF2-8411-3BAC-1E92-737BE0C9FB49}"/>
              </a:ext>
            </a:extLst>
          </p:cNvPr>
          <p:cNvSpPr>
            <a:spLocks noGrp="1"/>
          </p:cNvSpPr>
          <p:nvPr>
            <p:ph type="sldNum" sz="quarter" idx="10"/>
          </p:nvPr>
        </p:nvSpPr>
        <p:spPr/>
        <p:txBody>
          <a:bodyPr/>
          <a:lstStyle/>
          <a:p>
            <a:fld id="{1376952F-4AC3-476E-9CF7-AD77D6AE19E7}" type="slidenum">
              <a:rPr lang="en-US" altLang="en-US"/>
              <a:pPr/>
              <a:t>18</a:t>
            </a:fld>
            <a:endParaRPr lang="en-US" altLang="en-US"/>
          </a:p>
        </p:txBody>
      </p:sp>
    </p:spTree>
    <p:extLst>
      <p:ext uri="{BB962C8B-B14F-4D97-AF65-F5344CB8AC3E}">
        <p14:creationId xmlns:p14="http://schemas.microsoft.com/office/powerpoint/2010/main" val="161386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72A7C32-E339-2FAD-C322-D52557033F9D}"/>
              </a:ext>
            </a:extLst>
          </p:cNvPr>
          <p:cNvSpPr>
            <a:spLocks noGrp="1"/>
          </p:cNvSpPr>
          <p:nvPr>
            <p:ph type="title"/>
          </p:nvPr>
        </p:nvSpPr>
        <p:spPr/>
        <p:txBody>
          <a:bodyPr/>
          <a:lstStyle/>
          <a:p>
            <a:r>
              <a:rPr lang="vi-VN" dirty="0" err="1">
                <a:latin typeface="Arial"/>
                <a:cs typeface="Arial"/>
              </a:rPr>
              <a:t>Hub</a:t>
            </a:r>
            <a:r>
              <a:rPr lang="vi-VN" dirty="0">
                <a:latin typeface="Arial"/>
                <a:cs typeface="Arial"/>
              </a:rPr>
              <a:t> </a:t>
            </a:r>
            <a:r>
              <a:rPr lang="vi-VN" dirty="0" err="1">
                <a:latin typeface="Arial"/>
                <a:cs typeface="Arial"/>
              </a:rPr>
              <a:t>or</a:t>
            </a:r>
            <a:r>
              <a:rPr lang="vi-VN" dirty="0">
                <a:latin typeface="Arial"/>
                <a:cs typeface="Arial"/>
              </a:rPr>
              <a:t> </a:t>
            </a:r>
            <a:r>
              <a:rPr lang="vi-VN" dirty="0" err="1">
                <a:latin typeface="Arial"/>
                <a:cs typeface="Arial"/>
              </a:rPr>
              <a:t>Repeater</a:t>
            </a:r>
            <a:endParaRPr lang="vi-VN" dirty="0" err="1"/>
          </a:p>
        </p:txBody>
      </p:sp>
      <p:sp>
        <p:nvSpPr>
          <p:cNvPr id="3" name="Chỗ dành sẵn cho Nội dung 2">
            <a:extLst>
              <a:ext uri="{FF2B5EF4-FFF2-40B4-BE49-F238E27FC236}">
                <a16:creationId xmlns:a16="http://schemas.microsoft.com/office/drawing/2014/main" id="{5405F57F-ADBF-89D9-0363-5660163482FA}"/>
              </a:ext>
            </a:extLst>
          </p:cNvPr>
          <p:cNvSpPr>
            <a:spLocks noGrp="1"/>
          </p:cNvSpPr>
          <p:nvPr>
            <p:ph idx="1"/>
          </p:nvPr>
        </p:nvSpPr>
        <p:spPr/>
        <p:txBody>
          <a:bodyPr/>
          <a:lstStyle/>
          <a:p>
            <a:r>
              <a:rPr lang="vi-VN" dirty="0">
                <a:latin typeface="Arial"/>
                <a:cs typeface="Arial"/>
              </a:rPr>
              <a:t>A </a:t>
            </a:r>
            <a:r>
              <a:rPr lang="vi-VN" err="1">
                <a:latin typeface="Arial"/>
                <a:cs typeface="Arial"/>
              </a:rPr>
              <a:t>hub</a:t>
            </a:r>
            <a:r>
              <a:rPr lang="vi-VN" dirty="0">
                <a:latin typeface="Arial"/>
                <a:cs typeface="Arial"/>
              </a:rPr>
              <a:t> (</a:t>
            </a:r>
            <a:r>
              <a:rPr lang="vi-VN" err="1">
                <a:latin typeface="Arial"/>
                <a:cs typeface="Arial"/>
              </a:rPr>
              <a:t>concentrator</a:t>
            </a:r>
            <a:r>
              <a:rPr lang="vi-VN" dirty="0">
                <a:latin typeface="Arial"/>
                <a:cs typeface="Arial"/>
              </a:rPr>
              <a:t>) </a:t>
            </a:r>
            <a:r>
              <a:rPr lang="vi-VN" err="1">
                <a:latin typeface="Arial"/>
                <a:cs typeface="Arial"/>
              </a:rPr>
              <a:t>is</a:t>
            </a:r>
            <a:r>
              <a:rPr lang="vi-VN" dirty="0">
                <a:latin typeface="Arial"/>
                <a:cs typeface="Arial"/>
              </a:rPr>
              <a:t> a </a:t>
            </a:r>
            <a:r>
              <a:rPr lang="vi-VN" err="1">
                <a:latin typeface="Arial"/>
                <a:cs typeface="Arial"/>
              </a:rPr>
              <a:t>device</a:t>
            </a:r>
            <a:r>
              <a:rPr lang="vi-VN" dirty="0">
                <a:latin typeface="Arial"/>
                <a:cs typeface="Arial"/>
              </a:rPr>
              <a:t> </a:t>
            </a:r>
            <a:r>
              <a:rPr lang="vi-VN" err="1">
                <a:latin typeface="Arial"/>
                <a:cs typeface="Arial"/>
              </a:rPr>
              <a:t>that</a:t>
            </a:r>
            <a:r>
              <a:rPr lang="vi-VN" dirty="0">
                <a:latin typeface="Arial"/>
                <a:cs typeface="Arial"/>
              </a:rPr>
              <a:t> </a:t>
            </a:r>
            <a:r>
              <a:rPr lang="vi-VN" err="1">
                <a:latin typeface="Arial"/>
                <a:cs typeface="Arial"/>
              </a:rPr>
              <a:t>repeats</a:t>
            </a:r>
            <a:r>
              <a:rPr lang="vi-VN" dirty="0">
                <a:latin typeface="Arial"/>
                <a:cs typeface="Arial"/>
              </a:rPr>
              <a:t> the </a:t>
            </a:r>
            <a:r>
              <a:rPr lang="vi-VN" err="1">
                <a:latin typeface="Arial"/>
                <a:cs typeface="Arial"/>
              </a:rPr>
              <a:t>signals</a:t>
            </a:r>
            <a:r>
              <a:rPr lang="vi-VN" dirty="0">
                <a:latin typeface="Arial"/>
                <a:cs typeface="Arial"/>
              </a:rPr>
              <a:t> </a:t>
            </a:r>
            <a:r>
              <a:rPr lang="vi-VN" err="1">
                <a:latin typeface="Arial"/>
                <a:cs typeface="Arial"/>
              </a:rPr>
              <a:t>it</a:t>
            </a:r>
            <a:r>
              <a:rPr lang="vi-VN" dirty="0">
                <a:latin typeface="Arial"/>
                <a:cs typeface="Arial"/>
              </a:rPr>
              <a:t>  </a:t>
            </a:r>
            <a:r>
              <a:rPr lang="vi-VN" err="1">
                <a:latin typeface="Arial"/>
                <a:cs typeface="Arial"/>
              </a:rPr>
              <a:t>receives</a:t>
            </a:r>
            <a:r>
              <a:rPr lang="vi-VN" dirty="0">
                <a:latin typeface="Arial"/>
                <a:cs typeface="Arial"/>
              </a:rPr>
              <a:t> </a:t>
            </a:r>
            <a:r>
              <a:rPr lang="vi-VN" err="1">
                <a:latin typeface="Arial"/>
                <a:cs typeface="Arial"/>
              </a:rPr>
              <a:t>on</a:t>
            </a:r>
            <a:r>
              <a:rPr lang="vi-VN" dirty="0">
                <a:latin typeface="Arial"/>
                <a:cs typeface="Arial"/>
              </a:rPr>
              <a:t> </a:t>
            </a:r>
            <a:r>
              <a:rPr lang="vi-VN" err="1">
                <a:latin typeface="Arial"/>
                <a:cs typeface="Arial"/>
              </a:rPr>
              <a:t>one</a:t>
            </a:r>
            <a:r>
              <a:rPr lang="vi-VN" dirty="0">
                <a:latin typeface="Arial"/>
                <a:cs typeface="Arial"/>
              </a:rPr>
              <a:t> </a:t>
            </a:r>
            <a:r>
              <a:rPr lang="vi-VN" err="1">
                <a:latin typeface="Arial"/>
                <a:cs typeface="Arial"/>
              </a:rPr>
              <a:t>port</a:t>
            </a:r>
            <a:r>
              <a:rPr lang="vi-VN" dirty="0">
                <a:latin typeface="Arial"/>
                <a:cs typeface="Arial"/>
              </a:rPr>
              <a:t> to </a:t>
            </a:r>
            <a:r>
              <a:rPr lang="vi-VN" err="1">
                <a:latin typeface="Arial"/>
                <a:cs typeface="Arial"/>
              </a:rPr>
              <a:t>all</a:t>
            </a:r>
            <a:r>
              <a:rPr lang="vi-VN" dirty="0">
                <a:latin typeface="Arial"/>
                <a:cs typeface="Arial"/>
              </a:rPr>
              <a:t> </a:t>
            </a:r>
            <a:r>
              <a:rPr lang="vi-VN" err="1">
                <a:latin typeface="Arial"/>
                <a:cs typeface="Arial"/>
              </a:rPr>
              <a:t>other</a:t>
            </a:r>
            <a:r>
              <a:rPr lang="vi-VN" dirty="0">
                <a:latin typeface="Arial"/>
                <a:cs typeface="Arial"/>
              </a:rPr>
              <a:t> </a:t>
            </a:r>
            <a:r>
              <a:rPr lang="vi-VN" err="1">
                <a:latin typeface="Arial"/>
                <a:cs typeface="Arial"/>
              </a:rPr>
              <a:t>ports</a:t>
            </a:r>
            <a:r>
              <a:rPr lang="vi-VN" dirty="0">
                <a:latin typeface="Arial"/>
                <a:cs typeface="Arial"/>
              </a:rPr>
              <a:t>. </a:t>
            </a:r>
            <a:r>
              <a:rPr lang="vi-VN" err="1">
                <a:latin typeface="Arial"/>
                <a:cs typeface="Arial"/>
              </a:rPr>
              <a:t>It</a:t>
            </a:r>
            <a:r>
              <a:rPr lang="vi-VN" dirty="0">
                <a:latin typeface="Arial"/>
                <a:cs typeface="Arial"/>
              </a:rPr>
              <a:t> </a:t>
            </a:r>
            <a:r>
              <a:rPr lang="vi-VN" err="1">
                <a:latin typeface="Arial"/>
                <a:cs typeface="Arial"/>
              </a:rPr>
              <a:t>is</a:t>
            </a:r>
            <a:r>
              <a:rPr lang="vi-VN" dirty="0">
                <a:latin typeface="Arial"/>
                <a:cs typeface="Arial"/>
              </a:rPr>
              <a:t> a </a:t>
            </a:r>
            <a:r>
              <a:rPr lang="vi-VN" err="1">
                <a:latin typeface="Arial"/>
                <a:cs typeface="Arial"/>
              </a:rPr>
              <a:t>central</a:t>
            </a:r>
            <a:r>
              <a:rPr lang="vi-VN" dirty="0">
                <a:latin typeface="Arial"/>
                <a:cs typeface="Arial"/>
              </a:rPr>
              <a:t>  </a:t>
            </a:r>
            <a:r>
              <a:rPr lang="vi-VN" err="1">
                <a:latin typeface="Arial"/>
                <a:cs typeface="Arial"/>
              </a:rPr>
              <a:t>connection</a:t>
            </a:r>
            <a:r>
              <a:rPr lang="vi-VN" dirty="0">
                <a:latin typeface="Arial"/>
                <a:cs typeface="Arial"/>
              </a:rPr>
              <a:t> </a:t>
            </a:r>
            <a:r>
              <a:rPr lang="vi-VN" err="1">
                <a:latin typeface="Arial"/>
                <a:cs typeface="Arial"/>
              </a:rPr>
              <a:t>point</a:t>
            </a:r>
            <a:r>
              <a:rPr lang="vi-VN" dirty="0">
                <a:latin typeface="Arial"/>
                <a:cs typeface="Arial"/>
              </a:rPr>
              <a:t> </a:t>
            </a:r>
            <a:r>
              <a:rPr lang="vi-VN" err="1">
                <a:latin typeface="Arial"/>
                <a:cs typeface="Arial"/>
              </a:rPr>
              <a:t>for</a:t>
            </a:r>
            <a:r>
              <a:rPr lang="vi-VN" dirty="0">
                <a:latin typeface="Arial"/>
                <a:cs typeface="Arial"/>
              </a:rPr>
              <a:t> </a:t>
            </a:r>
            <a:r>
              <a:rPr lang="vi-VN" err="1">
                <a:latin typeface="Arial"/>
                <a:cs typeface="Arial"/>
              </a:rPr>
              <a:t>several</a:t>
            </a:r>
            <a:r>
              <a:rPr lang="vi-VN" dirty="0">
                <a:latin typeface="Arial"/>
                <a:cs typeface="Arial"/>
              </a:rPr>
              <a:t> </a:t>
            </a:r>
            <a:r>
              <a:rPr lang="vi-VN" err="1">
                <a:latin typeface="Arial"/>
                <a:cs typeface="Arial"/>
              </a:rPr>
              <a:t>network</a:t>
            </a:r>
            <a:r>
              <a:rPr lang="vi-VN" dirty="0">
                <a:latin typeface="Arial"/>
                <a:cs typeface="Arial"/>
              </a:rPr>
              <a:t> </a:t>
            </a:r>
            <a:r>
              <a:rPr lang="vi-VN" err="1">
                <a:latin typeface="Arial"/>
                <a:cs typeface="Arial"/>
              </a:rPr>
              <a:t>devices</a:t>
            </a:r>
            <a:r>
              <a:rPr lang="vi-VN" dirty="0">
                <a:latin typeface="Arial"/>
                <a:cs typeface="Arial"/>
              </a:rPr>
              <a:t>.</a:t>
            </a:r>
          </a:p>
          <a:p>
            <a:endParaRPr lang="vi-VN" dirty="0"/>
          </a:p>
        </p:txBody>
      </p:sp>
      <p:sp>
        <p:nvSpPr>
          <p:cNvPr id="4" name="Chỗ dành sẵn cho Số hiệu Bản chiếu 3">
            <a:extLst>
              <a:ext uri="{FF2B5EF4-FFF2-40B4-BE49-F238E27FC236}">
                <a16:creationId xmlns:a16="http://schemas.microsoft.com/office/drawing/2014/main" id="{8EBC7278-C665-E9BD-0C64-0AE412118999}"/>
              </a:ext>
            </a:extLst>
          </p:cNvPr>
          <p:cNvSpPr>
            <a:spLocks noGrp="1"/>
          </p:cNvSpPr>
          <p:nvPr>
            <p:ph type="sldNum" sz="quarter" idx="10"/>
          </p:nvPr>
        </p:nvSpPr>
        <p:spPr/>
        <p:txBody>
          <a:bodyPr/>
          <a:lstStyle/>
          <a:p>
            <a:fld id="{1376952F-4AC3-476E-9CF7-AD77D6AE19E7}" type="slidenum">
              <a:rPr lang="en-US" altLang="en-US"/>
              <a:pPr/>
              <a:t>19</a:t>
            </a:fld>
            <a:endParaRPr lang="en-US" altLang="en-US"/>
          </a:p>
        </p:txBody>
      </p:sp>
      <p:pic>
        <p:nvPicPr>
          <p:cNvPr id="5" name="Hình ảnh 4" descr="Ảnh có chứa máy tính, Thiết bị đầu ra, màn hình, Máy tính cá nhân&#10;&#10;Mô tả được tự động tạo">
            <a:extLst>
              <a:ext uri="{FF2B5EF4-FFF2-40B4-BE49-F238E27FC236}">
                <a16:creationId xmlns:a16="http://schemas.microsoft.com/office/drawing/2014/main" id="{5F8641A8-DCCC-6A24-D0CC-AA59486A789A}"/>
              </a:ext>
            </a:extLst>
          </p:cNvPr>
          <p:cNvPicPr>
            <a:picLocks noChangeAspect="1"/>
          </p:cNvPicPr>
          <p:nvPr/>
        </p:nvPicPr>
        <p:blipFill>
          <a:blip r:embed="rId3"/>
          <a:stretch>
            <a:fillRect/>
          </a:stretch>
        </p:blipFill>
        <p:spPr>
          <a:xfrm>
            <a:off x="3717985" y="2443311"/>
            <a:ext cx="4195313" cy="3768547"/>
          </a:xfrm>
          <a:prstGeom prst="rect">
            <a:avLst/>
          </a:prstGeom>
        </p:spPr>
      </p:pic>
    </p:spTree>
    <p:extLst>
      <p:ext uri="{BB962C8B-B14F-4D97-AF65-F5344CB8AC3E}">
        <p14:creationId xmlns:p14="http://schemas.microsoft.com/office/powerpoint/2010/main" val="83159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Mục đích bài học</a:t>
            </a:r>
          </a:p>
        </p:txBody>
      </p:sp>
      <p:sp>
        <p:nvSpPr>
          <p:cNvPr id="190467" name="Rectangle 3"/>
          <p:cNvSpPr>
            <a:spLocks noGrp="1" noChangeArrowheads="1"/>
          </p:cNvSpPr>
          <p:nvPr>
            <p:ph idx="1"/>
          </p:nvPr>
        </p:nvSpPr>
        <p:spPr>
          <a:xfrm>
            <a:off x="366713" y="1066800"/>
            <a:ext cx="10377487" cy="4608513"/>
          </a:xfrm>
        </p:spPr>
        <p:txBody>
          <a:bodyPr rtlCol="0">
            <a:normAutofit/>
          </a:bodyPr>
          <a:lstStyle/>
          <a:p>
            <a:pPr eaLnBrk="1" fontAlgn="auto" hangingPunct="1">
              <a:lnSpc>
                <a:spcPct val="150000"/>
              </a:lnSpc>
              <a:defRPr/>
            </a:pPr>
            <a:r>
              <a:rPr lang="en-US" altLang="en-US" sz="2400" dirty="0">
                <a:latin typeface="Arial"/>
                <a:cs typeface="Arial"/>
              </a:rPr>
              <a:t>Describe the function and operation of a hub, a switch and a  router</a:t>
            </a:r>
          </a:p>
          <a:p>
            <a:pPr>
              <a:lnSpc>
                <a:spcPct val="150000"/>
              </a:lnSpc>
              <a:spcAft>
                <a:spcPts val="0"/>
              </a:spcAft>
              <a:defRPr/>
            </a:pPr>
            <a:r>
              <a:rPr lang="en-US" sz="2400" dirty="0">
                <a:latin typeface="Arial"/>
                <a:cs typeface="Arial"/>
              </a:rPr>
              <a:t>Describe the function and operation of a firewall and a  gateway</a:t>
            </a:r>
          </a:p>
          <a:p>
            <a:pPr>
              <a:lnSpc>
                <a:spcPct val="150000"/>
              </a:lnSpc>
              <a:spcAft>
                <a:spcPts val="0"/>
              </a:spcAft>
              <a:defRPr/>
            </a:pPr>
            <a:r>
              <a:rPr lang="en-US" sz="2400" dirty="0">
                <a:latin typeface="Arial"/>
                <a:cs typeface="Arial"/>
              </a:rPr>
              <a:t>Describe the function and operation of Layer 2 switching,  Layer 3 switching, and routing</a:t>
            </a:r>
          </a:p>
          <a:p>
            <a:pPr>
              <a:lnSpc>
                <a:spcPct val="150000"/>
              </a:lnSpc>
              <a:spcAft>
                <a:spcPts val="0"/>
              </a:spcAft>
              <a:defRPr/>
            </a:pPr>
            <a:r>
              <a:rPr lang="en-US" sz="2400" dirty="0">
                <a:latin typeface="Arial"/>
                <a:cs typeface="Arial"/>
              </a:rPr>
              <a:t>Identify the layers of the OSI model</a:t>
            </a:r>
          </a:p>
          <a:p>
            <a:pPr>
              <a:lnSpc>
                <a:spcPct val="150000"/>
              </a:lnSpc>
              <a:spcAft>
                <a:spcPts val="0"/>
              </a:spcAft>
              <a:defRPr/>
            </a:pPr>
            <a:r>
              <a:rPr lang="en-US" sz="2400" dirty="0">
                <a:latin typeface="Arial"/>
                <a:cs typeface="Arial"/>
              </a:rPr>
              <a:t>Describe the functionality of LAN, MAN, and WAN networks</a:t>
            </a:r>
            <a:endParaRPr lang="en-US" sz="2400" dirty="0"/>
          </a:p>
          <a:p>
            <a:pPr>
              <a:lnSpc>
                <a:spcPct val="150000"/>
              </a:lnSpc>
              <a:spcAft>
                <a:spcPts val="0"/>
              </a:spcAft>
              <a:defRPr/>
            </a:pPr>
            <a:r>
              <a:rPr lang="en-US" sz="2400" dirty="0">
                <a:latin typeface="Arial"/>
                <a:cs typeface="Arial"/>
              </a:rPr>
              <a:t>Identify the possible media types for LAN and WAN  connections</a:t>
            </a:r>
            <a:endParaRPr lang="en-US" dirty="0"/>
          </a:p>
        </p:txBody>
      </p:sp>
      <p:sp>
        <p:nvSpPr>
          <p:cNvPr id="5124" name="Slide Number Placeholder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Tx/>
              <a:buNone/>
            </a:pPr>
            <a:fld id="{57FD1382-1725-4100-9564-AA7E108D6367}" type="slidenum">
              <a:rPr lang="en-US" altLang="en-US" sz="1400">
                <a:latin typeface="Tahoma" panose="020B0604030504040204" pitchFamily="34" charset="0"/>
              </a:rPr>
              <a:pPr>
                <a:lnSpc>
                  <a:spcPct val="100000"/>
                </a:lnSpc>
                <a:spcBef>
                  <a:spcPct val="0"/>
                </a:spcBef>
                <a:buFontTx/>
                <a:buNone/>
              </a:pPr>
              <a:t>2</a:t>
            </a:fld>
            <a:endParaRPr lang="en-US" altLang="en-US" sz="14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0467">
                                            <p:txEl>
                                              <p:pRg st="4" end="4"/>
                                            </p:txEl>
                                          </p:spTgt>
                                        </p:tgtEl>
                                        <p:attrNameLst>
                                          <p:attrName>style.visibility</p:attrName>
                                        </p:attrNameLst>
                                      </p:cBhvr>
                                      <p:to>
                                        <p:strVal val="visible"/>
                                      </p:to>
                                    </p:set>
                                    <p:anim calcmode="lin" valueType="num">
                                      <p:cBhvr additive="base">
                                        <p:cTn id="7" dur="500" fill="hold"/>
                                        <p:tgtEl>
                                          <p:spTgt spid="19046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04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0467">
                                            <p:txEl>
                                              <p:pRg st="3" end="3"/>
                                            </p:txEl>
                                          </p:spTgt>
                                        </p:tgtEl>
                                        <p:attrNameLst>
                                          <p:attrName>style.visibility</p:attrName>
                                        </p:attrNameLst>
                                      </p:cBhvr>
                                      <p:to>
                                        <p:strVal val="visible"/>
                                      </p:to>
                                    </p:set>
                                    <p:anim calcmode="lin" valueType="num">
                                      <p:cBhvr additive="base">
                                        <p:cTn id="13" dur="500" fill="hold"/>
                                        <p:tgtEl>
                                          <p:spTgt spid="19046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0467">
                                            <p:txEl>
                                              <p:pRg st="2" end="2"/>
                                            </p:txEl>
                                          </p:spTgt>
                                        </p:tgtEl>
                                        <p:attrNameLst>
                                          <p:attrName>style.visibility</p:attrName>
                                        </p:attrNameLst>
                                      </p:cBhvr>
                                      <p:to>
                                        <p:strVal val="visible"/>
                                      </p:to>
                                    </p:set>
                                    <p:anim calcmode="lin" valueType="num">
                                      <p:cBhvr additive="base">
                                        <p:cTn id="19" dur="500" fill="hold"/>
                                        <p:tgtEl>
                                          <p:spTgt spid="1904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04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0467">
                                            <p:txEl>
                                              <p:pRg st="1" end="1"/>
                                            </p:txEl>
                                          </p:spTgt>
                                        </p:tgtEl>
                                        <p:attrNameLst>
                                          <p:attrName>style.visibility</p:attrName>
                                        </p:attrNameLst>
                                      </p:cBhvr>
                                      <p:to>
                                        <p:strVal val="visible"/>
                                      </p:to>
                                    </p:set>
                                    <p:anim calcmode="lin" valueType="num">
                                      <p:cBhvr additive="base">
                                        <p:cTn id="25" dur="500" fill="hold"/>
                                        <p:tgtEl>
                                          <p:spTgt spid="19046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04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0467">
                                            <p:txEl>
                                              <p:pRg st="0" end="0"/>
                                            </p:txEl>
                                          </p:spTgt>
                                        </p:tgtEl>
                                        <p:attrNameLst>
                                          <p:attrName>style.visibility</p:attrName>
                                        </p:attrNameLst>
                                      </p:cBhvr>
                                      <p:to>
                                        <p:strVal val="visible"/>
                                      </p:to>
                                    </p:set>
                                    <p:anim calcmode="lin" valueType="num">
                                      <p:cBhvr additive="base">
                                        <p:cTn id="31" dur="500" fill="hold"/>
                                        <p:tgtEl>
                                          <p:spTgt spid="19046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0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0467">
                                            <p:txEl>
                                              <p:pRg st="5" end="5"/>
                                            </p:txEl>
                                          </p:spTgt>
                                        </p:tgtEl>
                                        <p:attrNameLst>
                                          <p:attrName>style.visibility</p:attrName>
                                        </p:attrNameLst>
                                      </p:cBhvr>
                                      <p:to>
                                        <p:strVal val="visible"/>
                                      </p:to>
                                    </p:set>
                                    <p:anim calcmode="lin" valueType="num">
                                      <p:cBhvr additive="base">
                                        <p:cTn id="37" dur="500" fill="hold"/>
                                        <p:tgtEl>
                                          <p:spTgt spid="1904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04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FAB12D5-1EFC-42C6-6912-A3CFEA697DA0}"/>
              </a:ext>
            </a:extLst>
          </p:cNvPr>
          <p:cNvSpPr>
            <a:spLocks noGrp="1"/>
          </p:cNvSpPr>
          <p:nvPr>
            <p:ph type="title"/>
          </p:nvPr>
        </p:nvSpPr>
        <p:spPr/>
        <p:txBody>
          <a:bodyPr/>
          <a:lstStyle/>
          <a:p>
            <a:r>
              <a:rPr lang="vi-VN" dirty="0" err="1">
                <a:latin typeface="Arial"/>
                <a:cs typeface="Arial"/>
              </a:rPr>
              <a:t>Hub</a:t>
            </a:r>
            <a:r>
              <a:rPr lang="vi-VN" dirty="0">
                <a:latin typeface="Arial"/>
                <a:cs typeface="Arial"/>
              </a:rPr>
              <a:t> (</a:t>
            </a:r>
            <a:r>
              <a:rPr lang="vi-VN" dirty="0" err="1">
                <a:latin typeface="Arial"/>
                <a:cs typeface="Arial"/>
              </a:rPr>
              <a:t>Multiport</a:t>
            </a:r>
            <a:r>
              <a:rPr lang="vi-VN" dirty="0">
                <a:latin typeface="Arial"/>
                <a:cs typeface="Arial"/>
              </a:rPr>
              <a:t> </a:t>
            </a:r>
            <a:r>
              <a:rPr lang="vi-VN" dirty="0" err="1">
                <a:latin typeface="Arial"/>
                <a:cs typeface="Arial"/>
              </a:rPr>
              <a:t>Repeater</a:t>
            </a:r>
            <a:r>
              <a:rPr lang="vi-VN" dirty="0">
                <a:latin typeface="Arial"/>
                <a:cs typeface="Arial"/>
              </a:rPr>
              <a:t>)</a:t>
            </a:r>
            <a:endParaRPr lang="vi-VN" dirty="0"/>
          </a:p>
        </p:txBody>
      </p:sp>
      <p:pic>
        <p:nvPicPr>
          <p:cNvPr id="5" name="Chỗ dành sẵn cho Nội dung 4" descr="Ảnh có chứa đồ điện tử, dây cáp, Thiết bị điện, thiết bị&#10;&#10;Mô tả được tự động tạo">
            <a:extLst>
              <a:ext uri="{FF2B5EF4-FFF2-40B4-BE49-F238E27FC236}">
                <a16:creationId xmlns:a16="http://schemas.microsoft.com/office/drawing/2014/main" id="{20F52914-40F4-C19E-E50D-5D0A4E8586B6}"/>
              </a:ext>
            </a:extLst>
          </p:cNvPr>
          <p:cNvPicPr>
            <a:picLocks noGrp="1" noChangeAspect="1"/>
          </p:cNvPicPr>
          <p:nvPr>
            <p:ph idx="1"/>
          </p:nvPr>
        </p:nvPicPr>
        <p:blipFill>
          <a:blip r:embed="rId2"/>
          <a:stretch>
            <a:fillRect/>
          </a:stretch>
        </p:blipFill>
        <p:spPr>
          <a:xfrm>
            <a:off x="2895151" y="1459587"/>
            <a:ext cx="5602317" cy="4428406"/>
          </a:xfrm>
        </p:spPr>
      </p:pic>
      <p:sp>
        <p:nvSpPr>
          <p:cNvPr id="4" name="Chỗ dành sẵn cho Số hiệu Bản chiếu 3">
            <a:extLst>
              <a:ext uri="{FF2B5EF4-FFF2-40B4-BE49-F238E27FC236}">
                <a16:creationId xmlns:a16="http://schemas.microsoft.com/office/drawing/2014/main" id="{A4E3B17C-5D5C-E00F-AA51-BBC688395018}"/>
              </a:ext>
            </a:extLst>
          </p:cNvPr>
          <p:cNvSpPr>
            <a:spLocks noGrp="1"/>
          </p:cNvSpPr>
          <p:nvPr>
            <p:ph type="sldNum" sz="quarter" idx="10"/>
          </p:nvPr>
        </p:nvSpPr>
        <p:spPr/>
        <p:txBody>
          <a:bodyPr/>
          <a:lstStyle/>
          <a:p>
            <a:fld id="{1376952F-4AC3-476E-9CF7-AD77D6AE19E7}" type="slidenum">
              <a:rPr lang="en-US" altLang="en-US"/>
              <a:pPr/>
              <a:t>20</a:t>
            </a:fld>
            <a:endParaRPr lang="en-US" altLang="en-US"/>
          </a:p>
        </p:txBody>
      </p:sp>
    </p:spTree>
    <p:extLst>
      <p:ext uri="{BB962C8B-B14F-4D97-AF65-F5344CB8AC3E}">
        <p14:creationId xmlns:p14="http://schemas.microsoft.com/office/powerpoint/2010/main" val="1412549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F05E2D8-B939-BD47-EBB3-6CBD249E306E}"/>
              </a:ext>
            </a:extLst>
          </p:cNvPr>
          <p:cNvSpPr>
            <a:spLocks noGrp="1"/>
          </p:cNvSpPr>
          <p:nvPr>
            <p:ph type="title"/>
          </p:nvPr>
        </p:nvSpPr>
        <p:spPr/>
        <p:txBody>
          <a:bodyPr/>
          <a:lstStyle/>
          <a:p>
            <a:r>
              <a:rPr lang="vi-VN" dirty="0" err="1">
                <a:latin typeface="Arial"/>
                <a:cs typeface="Arial"/>
              </a:rPr>
              <a:t>Network</a:t>
            </a:r>
            <a:r>
              <a:rPr lang="vi-VN" dirty="0">
                <a:latin typeface="Arial"/>
                <a:cs typeface="Arial"/>
              </a:rPr>
              <a:t> </a:t>
            </a:r>
            <a:r>
              <a:rPr lang="vi-VN" dirty="0" err="1">
                <a:latin typeface="Arial"/>
                <a:cs typeface="Arial"/>
              </a:rPr>
              <a:t>Interface</a:t>
            </a:r>
            <a:r>
              <a:rPr lang="vi-VN" dirty="0">
                <a:latin typeface="Arial"/>
                <a:cs typeface="Arial"/>
              </a:rPr>
              <a:t> </a:t>
            </a:r>
            <a:r>
              <a:rPr lang="vi-VN" dirty="0" err="1">
                <a:latin typeface="Arial"/>
                <a:cs typeface="Arial"/>
              </a:rPr>
              <a:t>Card</a:t>
            </a:r>
          </a:p>
        </p:txBody>
      </p:sp>
      <p:pic>
        <p:nvPicPr>
          <p:cNvPr id="5" name="Chỗ dành sẵn cho Nội dung 4" descr="Ảnh có chứa đồ điện tử, Linh kiện điện, Kỹ thuật điện, Thành phần mạch điện&#10;&#10;Mô tả được tự động tạo">
            <a:extLst>
              <a:ext uri="{FF2B5EF4-FFF2-40B4-BE49-F238E27FC236}">
                <a16:creationId xmlns:a16="http://schemas.microsoft.com/office/drawing/2014/main" id="{8C86E5E7-24BA-EA77-A67B-042DC2621846}"/>
              </a:ext>
            </a:extLst>
          </p:cNvPr>
          <p:cNvPicPr>
            <a:picLocks noGrp="1" noChangeAspect="1"/>
          </p:cNvPicPr>
          <p:nvPr>
            <p:ph idx="1"/>
          </p:nvPr>
        </p:nvPicPr>
        <p:blipFill>
          <a:blip r:embed="rId3"/>
          <a:stretch>
            <a:fillRect/>
          </a:stretch>
        </p:blipFill>
        <p:spPr>
          <a:xfrm>
            <a:off x="1304835" y="1790625"/>
            <a:ext cx="4067175" cy="3133725"/>
          </a:xfrm>
        </p:spPr>
      </p:pic>
      <p:sp>
        <p:nvSpPr>
          <p:cNvPr id="4" name="Chỗ dành sẵn cho Số hiệu Bản chiếu 3">
            <a:extLst>
              <a:ext uri="{FF2B5EF4-FFF2-40B4-BE49-F238E27FC236}">
                <a16:creationId xmlns:a16="http://schemas.microsoft.com/office/drawing/2014/main" id="{23D8808B-A516-2A89-4883-A68B664961E1}"/>
              </a:ext>
            </a:extLst>
          </p:cNvPr>
          <p:cNvSpPr>
            <a:spLocks noGrp="1"/>
          </p:cNvSpPr>
          <p:nvPr>
            <p:ph type="sldNum" sz="quarter" idx="10"/>
          </p:nvPr>
        </p:nvSpPr>
        <p:spPr/>
        <p:txBody>
          <a:bodyPr/>
          <a:lstStyle/>
          <a:p>
            <a:fld id="{1376952F-4AC3-476E-9CF7-AD77D6AE19E7}" type="slidenum">
              <a:rPr lang="en-US" altLang="en-US"/>
              <a:pPr/>
              <a:t>21</a:t>
            </a:fld>
            <a:endParaRPr lang="en-US" altLang="en-US"/>
          </a:p>
        </p:txBody>
      </p:sp>
      <p:pic>
        <p:nvPicPr>
          <p:cNvPr id="6" name="Hình ảnh 5" descr="Ảnh có chứa đồ điện tử, Thành phần máy tính, Kỹ thuật điện, dây cáp&#10;&#10;Mô tả được tự động tạo">
            <a:extLst>
              <a:ext uri="{FF2B5EF4-FFF2-40B4-BE49-F238E27FC236}">
                <a16:creationId xmlns:a16="http://schemas.microsoft.com/office/drawing/2014/main" id="{DBBA3380-BF9A-4B22-EA5F-460DEDDD69EC}"/>
              </a:ext>
            </a:extLst>
          </p:cNvPr>
          <p:cNvPicPr>
            <a:picLocks noChangeAspect="1"/>
          </p:cNvPicPr>
          <p:nvPr/>
        </p:nvPicPr>
        <p:blipFill>
          <a:blip r:embed="rId4"/>
          <a:stretch>
            <a:fillRect/>
          </a:stretch>
        </p:blipFill>
        <p:spPr>
          <a:xfrm>
            <a:off x="6967268" y="2185774"/>
            <a:ext cx="2743200" cy="2342678"/>
          </a:xfrm>
          <a:prstGeom prst="rect">
            <a:avLst/>
          </a:prstGeom>
        </p:spPr>
      </p:pic>
    </p:spTree>
    <p:extLst>
      <p:ext uri="{BB962C8B-B14F-4D97-AF65-F5344CB8AC3E}">
        <p14:creationId xmlns:p14="http://schemas.microsoft.com/office/powerpoint/2010/main" val="142136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723E82-DD07-AEEB-D4AD-912D204BAFE2}"/>
              </a:ext>
            </a:extLst>
          </p:cNvPr>
          <p:cNvSpPr>
            <a:spLocks noGrp="1"/>
          </p:cNvSpPr>
          <p:nvPr>
            <p:ph type="title"/>
          </p:nvPr>
        </p:nvSpPr>
        <p:spPr/>
        <p:txBody>
          <a:bodyPr/>
          <a:lstStyle/>
          <a:p>
            <a:r>
              <a:rPr lang="vi-VN" dirty="0">
                <a:latin typeface="Arial"/>
                <a:cs typeface="Arial"/>
              </a:rPr>
              <a:t>WAN - </a:t>
            </a:r>
            <a:r>
              <a:rPr lang="vi-VN" dirty="0" err="1">
                <a:latin typeface="Arial"/>
                <a:cs typeface="Arial"/>
              </a:rPr>
              <a:t>Physical</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Implementations</a:t>
            </a:r>
            <a:endParaRPr lang="vi-VN" dirty="0" err="1"/>
          </a:p>
        </p:txBody>
      </p:sp>
      <p:sp>
        <p:nvSpPr>
          <p:cNvPr id="3" name="Chỗ dành sẵn cho Nội dung 2">
            <a:extLst>
              <a:ext uri="{FF2B5EF4-FFF2-40B4-BE49-F238E27FC236}">
                <a16:creationId xmlns:a16="http://schemas.microsoft.com/office/drawing/2014/main" id="{F5A487F0-A033-D87B-09A1-9648F302345B}"/>
              </a:ext>
            </a:extLst>
          </p:cNvPr>
          <p:cNvSpPr>
            <a:spLocks noGrp="1"/>
          </p:cNvSpPr>
          <p:nvPr>
            <p:ph idx="1"/>
          </p:nvPr>
        </p:nvSpPr>
        <p:spPr/>
        <p:txBody>
          <a:bodyPr/>
          <a:lstStyle/>
          <a:p>
            <a:r>
              <a:rPr lang="vi-VN" err="1">
                <a:latin typeface="Arial"/>
                <a:cs typeface="Arial"/>
              </a:rPr>
              <a:t>Physical</a:t>
            </a:r>
            <a:r>
              <a:rPr lang="vi-VN">
                <a:latin typeface="Arial"/>
                <a:cs typeface="Arial"/>
              </a:rPr>
              <a:t> </a:t>
            </a:r>
            <a:r>
              <a:rPr lang="vi-VN" err="1">
                <a:latin typeface="Arial"/>
                <a:cs typeface="Arial"/>
              </a:rPr>
              <a:t>layer</a:t>
            </a:r>
            <a:r>
              <a:rPr lang="vi-VN">
                <a:latin typeface="Arial"/>
                <a:cs typeface="Arial"/>
              </a:rPr>
              <a:t> </a:t>
            </a:r>
            <a:r>
              <a:rPr lang="vi-VN" err="1">
                <a:latin typeface="Arial"/>
                <a:cs typeface="Arial"/>
              </a:rPr>
              <a:t>implementations</a:t>
            </a:r>
            <a:r>
              <a:rPr lang="vi-VN">
                <a:latin typeface="Arial"/>
                <a:cs typeface="Arial"/>
              </a:rPr>
              <a:t> </a:t>
            </a:r>
            <a:r>
              <a:rPr lang="vi-VN" err="1">
                <a:latin typeface="Arial"/>
                <a:cs typeface="Arial"/>
              </a:rPr>
              <a:t>vary</a:t>
            </a:r>
            <a:endParaRPr lang="vi-VN" dirty="0" err="1">
              <a:latin typeface="Arial"/>
              <a:cs typeface="Arial"/>
            </a:endParaRPr>
          </a:p>
          <a:p>
            <a:r>
              <a:rPr lang="vi-VN" err="1">
                <a:latin typeface="Arial"/>
                <a:cs typeface="Arial"/>
              </a:rPr>
              <a:t>Cable</a:t>
            </a:r>
            <a:r>
              <a:rPr lang="vi-VN" dirty="0">
                <a:latin typeface="Arial"/>
                <a:cs typeface="Arial"/>
              </a:rPr>
              <a:t> </a:t>
            </a:r>
            <a:r>
              <a:rPr lang="vi-VN" err="1">
                <a:latin typeface="Arial"/>
                <a:cs typeface="Arial"/>
              </a:rPr>
              <a:t>specifications</a:t>
            </a:r>
            <a:r>
              <a:rPr lang="vi-VN" dirty="0">
                <a:latin typeface="Arial"/>
                <a:cs typeface="Arial"/>
              </a:rPr>
              <a:t> </a:t>
            </a:r>
            <a:r>
              <a:rPr lang="vi-VN" err="1">
                <a:latin typeface="Arial"/>
                <a:cs typeface="Arial"/>
              </a:rPr>
              <a:t>define</a:t>
            </a:r>
            <a:r>
              <a:rPr lang="vi-VN" dirty="0">
                <a:latin typeface="Arial"/>
                <a:cs typeface="Arial"/>
              </a:rPr>
              <a:t> </a:t>
            </a:r>
            <a:r>
              <a:rPr lang="vi-VN" err="1">
                <a:latin typeface="Arial"/>
                <a:cs typeface="Arial"/>
              </a:rPr>
              <a:t>speed</a:t>
            </a:r>
            <a:r>
              <a:rPr lang="vi-VN" dirty="0">
                <a:latin typeface="Arial"/>
                <a:cs typeface="Arial"/>
              </a:rPr>
              <a:t> </a:t>
            </a:r>
            <a:r>
              <a:rPr lang="vi-VN" err="1">
                <a:latin typeface="Arial"/>
                <a:cs typeface="Arial"/>
              </a:rPr>
              <a:t>of</a:t>
            </a:r>
            <a:r>
              <a:rPr lang="vi-VN" dirty="0">
                <a:latin typeface="Arial"/>
                <a:cs typeface="Arial"/>
              </a:rPr>
              <a:t> </a:t>
            </a:r>
            <a:r>
              <a:rPr lang="vi-VN" err="1">
                <a:latin typeface="Arial"/>
                <a:cs typeface="Arial"/>
              </a:rPr>
              <a:t>link</a:t>
            </a:r>
            <a:endParaRPr lang="vi-VN">
              <a:latin typeface="Arial"/>
              <a:cs typeface="Arial"/>
            </a:endParaRPr>
          </a:p>
          <a:p>
            <a:endParaRPr lang="vi-VN" dirty="0"/>
          </a:p>
        </p:txBody>
      </p:sp>
      <p:sp>
        <p:nvSpPr>
          <p:cNvPr id="4" name="Chỗ dành sẵn cho Số hiệu Bản chiếu 3">
            <a:extLst>
              <a:ext uri="{FF2B5EF4-FFF2-40B4-BE49-F238E27FC236}">
                <a16:creationId xmlns:a16="http://schemas.microsoft.com/office/drawing/2014/main" id="{68D12EA1-B300-DD28-6ED0-77D930E15FB9}"/>
              </a:ext>
            </a:extLst>
          </p:cNvPr>
          <p:cNvSpPr>
            <a:spLocks noGrp="1"/>
          </p:cNvSpPr>
          <p:nvPr>
            <p:ph type="sldNum" sz="quarter" idx="10"/>
          </p:nvPr>
        </p:nvSpPr>
        <p:spPr/>
        <p:txBody>
          <a:bodyPr/>
          <a:lstStyle/>
          <a:p>
            <a:fld id="{1376952F-4AC3-476E-9CF7-AD77D6AE19E7}" type="slidenum">
              <a:rPr lang="en-US" altLang="en-US"/>
              <a:pPr/>
              <a:t>22</a:t>
            </a:fld>
            <a:endParaRPr lang="en-US" altLang="en-US"/>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EE51C0D8-6411-8874-51E5-A000941E859B}"/>
              </a:ext>
            </a:extLst>
          </p:cNvPr>
          <p:cNvPicPr>
            <a:picLocks noChangeAspect="1"/>
          </p:cNvPicPr>
          <p:nvPr/>
        </p:nvPicPr>
        <p:blipFill>
          <a:blip r:embed="rId3"/>
          <a:stretch>
            <a:fillRect/>
          </a:stretch>
        </p:blipFill>
        <p:spPr>
          <a:xfrm>
            <a:off x="1201947" y="2419461"/>
            <a:ext cx="8566030" cy="2809832"/>
          </a:xfrm>
          <a:prstGeom prst="rect">
            <a:avLst/>
          </a:prstGeom>
        </p:spPr>
      </p:pic>
    </p:spTree>
    <p:extLst>
      <p:ext uri="{BB962C8B-B14F-4D97-AF65-F5344CB8AC3E}">
        <p14:creationId xmlns:p14="http://schemas.microsoft.com/office/powerpoint/2010/main" val="25223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FF28F7-BFD6-522D-302C-9CAB27BA4EB4}"/>
              </a:ext>
            </a:extLst>
          </p:cNvPr>
          <p:cNvSpPr>
            <a:spLocks noGrp="1"/>
          </p:cNvSpPr>
          <p:nvPr>
            <p:ph type="title"/>
          </p:nvPr>
        </p:nvSpPr>
        <p:spPr/>
        <p:txBody>
          <a:bodyPr/>
          <a:lstStyle/>
          <a:p>
            <a:r>
              <a:rPr lang="vi-VN" dirty="0" err="1">
                <a:latin typeface="Arial"/>
                <a:cs typeface="Arial"/>
              </a:rPr>
              <a:t>Data</a:t>
            </a:r>
            <a:r>
              <a:rPr lang="vi-VN" dirty="0">
                <a:latin typeface="Arial"/>
                <a:cs typeface="Arial"/>
              </a:rPr>
              <a:t> </a:t>
            </a:r>
            <a:r>
              <a:rPr lang="vi-VN" dirty="0" err="1">
                <a:latin typeface="Arial"/>
                <a:cs typeface="Arial"/>
              </a:rPr>
              <a:t>Link</a:t>
            </a:r>
            <a:r>
              <a:rPr lang="vi-VN" dirty="0">
                <a:latin typeface="Arial"/>
                <a:cs typeface="Arial"/>
              </a:rPr>
              <a:t> </a:t>
            </a:r>
            <a:r>
              <a:rPr lang="vi-VN" dirty="0" err="1">
                <a:latin typeface="Arial"/>
                <a:cs typeface="Arial"/>
              </a:rPr>
              <a:t>Layer</a:t>
            </a:r>
            <a:endParaRPr lang="vi-VN" dirty="0" err="1"/>
          </a:p>
        </p:txBody>
      </p:sp>
      <p:sp>
        <p:nvSpPr>
          <p:cNvPr id="3" name="Chỗ dành sẵn cho Nội dung 2">
            <a:extLst>
              <a:ext uri="{FF2B5EF4-FFF2-40B4-BE49-F238E27FC236}">
                <a16:creationId xmlns:a16="http://schemas.microsoft.com/office/drawing/2014/main" id="{B8F8756A-B8A9-C5A7-E763-7512F21C046B}"/>
              </a:ext>
            </a:extLst>
          </p:cNvPr>
          <p:cNvSpPr>
            <a:spLocks noGrp="1"/>
          </p:cNvSpPr>
          <p:nvPr>
            <p:ph idx="1"/>
          </p:nvPr>
        </p:nvSpPr>
        <p:spPr/>
        <p:txBody>
          <a:bodyPr/>
          <a:lstStyle/>
          <a:p>
            <a:r>
              <a:rPr lang="vi-VN" err="1">
                <a:latin typeface="Arial"/>
                <a:cs typeface="Arial"/>
              </a:rPr>
              <a:t>Data</a:t>
            </a:r>
            <a:r>
              <a:rPr lang="vi-VN">
                <a:latin typeface="Arial"/>
                <a:cs typeface="Arial"/>
              </a:rPr>
              <a:t> </a:t>
            </a:r>
            <a:r>
              <a:rPr lang="vi-VN" err="1">
                <a:latin typeface="Arial"/>
                <a:cs typeface="Arial"/>
              </a:rPr>
              <a:t>Link</a:t>
            </a:r>
            <a:r>
              <a:rPr lang="vi-VN">
                <a:latin typeface="Arial"/>
                <a:cs typeface="Arial"/>
              </a:rPr>
              <a:t> </a:t>
            </a:r>
            <a:r>
              <a:rPr lang="vi-VN" err="1">
                <a:latin typeface="Arial"/>
                <a:cs typeface="Arial"/>
              </a:rPr>
              <a:t>layer</a:t>
            </a:r>
            <a:r>
              <a:rPr lang="vi-VN">
                <a:latin typeface="Arial"/>
                <a:cs typeface="Arial"/>
              </a:rPr>
              <a:t> </a:t>
            </a:r>
            <a:r>
              <a:rPr lang="vi-VN" err="1">
                <a:latin typeface="Arial"/>
                <a:cs typeface="Arial"/>
              </a:rPr>
              <a:t>protocols</a:t>
            </a:r>
            <a:r>
              <a:rPr lang="vi-VN">
                <a:latin typeface="Arial"/>
                <a:cs typeface="Arial"/>
              </a:rPr>
              <a:t> </a:t>
            </a:r>
            <a:r>
              <a:rPr lang="vi-VN" err="1">
                <a:latin typeface="Arial"/>
                <a:cs typeface="Arial"/>
              </a:rPr>
              <a:t>create</a:t>
            </a:r>
            <a:r>
              <a:rPr lang="vi-VN">
                <a:latin typeface="Arial"/>
                <a:cs typeface="Arial"/>
              </a:rPr>
              <a:t>, </a:t>
            </a:r>
            <a:r>
              <a:rPr lang="vi-VN" err="1">
                <a:latin typeface="Arial"/>
                <a:cs typeface="Arial"/>
              </a:rPr>
              <a:t>transmit</a:t>
            </a:r>
            <a:r>
              <a:rPr lang="vi-VN">
                <a:latin typeface="Arial"/>
                <a:cs typeface="Arial"/>
              </a:rPr>
              <a:t>, </a:t>
            </a:r>
            <a:r>
              <a:rPr lang="vi-VN" err="1">
                <a:latin typeface="Arial"/>
                <a:cs typeface="Arial"/>
              </a:rPr>
              <a:t>and</a:t>
            </a:r>
            <a:r>
              <a:rPr lang="vi-VN">
                <a:latin typeface="Arial"/>
                <a:cs typeface="Arial"/>
              </a:rPr>
              <a:t> </a:t>
            </a:r>
            <a:r>
              <a:rPr lang="vi-VN" err="1">
                <a:latin typeface="Arial"/>
                <a:cs typeface="Arial"/>
              </a:rPr>
              <a:t>receive</a:t>
            </a:r>
            <a:r>
              <a:rPr lang="vi-VN">
                <a:latin typeface="Arial"/>
                <a:cs typeface="Arial"/>
              </a:rPr>
              <a:t>  </a:t>
            </a:r>
            <a:r>
              <a:rPr lang="vi-VN" err="1">
                <a:latin typeface="Arial"/>
                <a:cs typeface="Arial"/>
              </a:rPr>
              <a:t>packets</a:t>
            </a:r>
            <a:r>
              <a:rPr lang="vi-VN">
                <a:latin typeface="Arial"/>
                <a:cs typeface="Arial"/>
              </a:rPr>
              <a:t>. </a:t>
            </a:r>
            <a:r>
              <a:rPr lang="vi-VN" err="1">
                <a:latin typeface="Arial"/>
                <a:cs typeface="Arial"/>
              </a:rPr>
              <a:t>This</a:t>
            </a:r>
            <a:r>
              <a:rPr lang="vi-VN">
                <a:latin typeface="Arial"/>
                <a:cs typeface="Arial"/>
              </a:rPr>
              <a:t> </a:t>
            </a:r>
            <a:r>
              <a:rPr lang="vi-VN" err="1">
                <a:latin typeface="Arial"/>
                <a:cs typeface="Arial"/>
              </a:rPr>
              <a:t>layer</a:t>
            </a:r>
            <a:r>
              <a:rPr lang="vi-VN">
                <a:latin typeface="Arial"/>
                <a:cs typeface="Arial"/>
              </a:rPr>
              <a:t> </a:t>
            </a:r>
            <a:r>
              <a:rPr lang="vi-VN" err="1">
                <a:latin typeface="Arial"/>
                <a:cs typeface="Arial"/>
              </a:rPr>
              <a:t>is</a:t>
            </a:r>
            <a:r>
              <a:rPr lang="vi-VN">
                <a:latin typeface="Arial"/>
                <a:cs typeface="Arial"/>
              </a:rPr>
              <a:t> </a:t>
            </a:r>
            <a:r>
              <a:rPr lang="vi-VN" err="1">
                <a:latin typeface="Arial"/>
                <a:cs typeface="Arial"/>
              </a:rPr>
              <a:t>also</a:t>
            </a:r>
            <a:r>
              <a:rPr lang="vi-VN">
                <a:latin typeface="Arial"/>
                <a:cs typeface="Arial"/>
              </a:rPr>
              <a:t> </a:t>
            </a:r>
            <a:r>
              <a:rPr lang="vi-VN" err="1">
                <a:latin typeface="Arial"/>
                <a:cs typeface="Arial"/>
              </a:rPr>
              <a:t>responsible</a:t>
            </a:r>
            <a:r>
              <a:rPr lang="vi-VN">
                <a:latin typeface="Arial"/>
                <a:cs typeface="Arial"/>
              </a:rPr>
              <a:t> </a:t>
            </a:r>
            <a:r>
              <a:rPr lang="vi-VN" err="1">
                <a:latin typeface="Arial"/>
                <a:cs typeface="Arial"/>
              </a:rPr>
              <a:t>for</a:t>
            </a:r>
            <a:r>
              <a:rPr lang="vi-VN">
                <a:latin typeface="Arial"/>
                <a:cs typeface="Arial"/>
              </a:rPr>
              <a:t> </a:t>
            </a:r>
            <a:r>
              <a:rPr lang="vi-VN" err="1">
                <a:latin typeface="Arial"/>
                <a:cs typeface="Arial"/>
              </a:rPr>
              <a:t>logical</a:t>
            </a:r>
            <a:r>
              <a:rPr lang="vi-VN">
                <a:latin typeface="Arial"/>
                <a:cs typeface="Arial"/>
              </a:rPr>
              <a:t> MAC  </a:t>
            </a:r>
            <a:r>
              <a:rPr lang="vi-VN" err="1">
                <a:latin typeface="Arial"/>
                <a:cs typeface="Arial"/>
              </a:rPr>
              <a:t>addressing</a:t>
            </a:r>
            <a:r>
              <a:rPr lang="vi-VN">
                <a:latin typeface="Arial"/>
                <a:cs typeface="Arial"/>
              </a:rPr>
              <a:t> </a:t>
            </a:r>
            <a:r>
              <a:rPr lang="vi-VN" err="1">
                <a:latin typeface="Arial"/>
                <a:cs typeface="Arial"/>
              </a:rPr>
              <a:t>and</a:t>
            </a:r>
            <a:r>
              <a:rPr lang="vi-VN">
                <a:latin typeface="Arial"/>
                <a:cs typeface="Arial"/>
              </a:rPr>
              <a:t> LLC </a:t>
            </a:r>
            <a:r>
              <a:rPr lang="vi-VN" err="1">
                <a:latin typeface="Arial"/>
                <a:cs typeface="Arial"/>
              </a:rPr>
              <a:t>processing</a:t>
            </a:r>
            <a:r>
              <a:rPr lang="vi-VN">
                <a:latin typeface="Arial"/>
                <a:cs typeface="Arial"/>
              </a:rPr>
              <a:t>, </a:t>
            </a:r>
            <a:r>
              <a:rPr lang="vi-VN" err="1">
                <a:latin typeface="Arial"/>
                <a:cs typeface="Arial"/>
              </a:rPr>
              <a:t>creating</a:t>
            </a:r>
            <a:r>
              <a:rPr lang="vi-VN">
                <a:latin typeface="Arial"/>
                <a:cs typeface="Arial"/>
              </a:rPr>
              <a:t> </a:t>
            </a:r>
            <a:r>
              <a:rPr lang="vi-VN" err="1">
                <a:latin typeface="Arial"/>
                <a:cs typeface="Arial"/>
              </a:rPr>
              <a:t>logical</a:t>
            </a:r>
            <a:r>
              <a:rPr lang="vi-VN">
                <a:latin typeface="Arial"/>
                <a:cs typeface="Arial"/>
              </a:rPr>
              <a:t> </a:t>
            </a:r>
            <a:r>
              <a:rPr lang="vi-VN" err="1">
                <a:latin typeface="Arial"/>
                <a:cs typeface="Arial"/>
              </a:rPr>
              <a:t>topologies</a:t>
            </a:r>
            <a:r>
              <a:rPr lang="vi-VN">
                <a:latin typeface="Arial"/>
                <a:cs typeface="Arial"/>
              </a:rPr>
              <a:t>,  </a:t>
            </a:r>
            <a:r>
              <a:rPr lang="vi-VN" err="1">
                <a:latin typeface="Arial"/>
                <a:cs typeface="Arial"/>
              </a:rPr>
              <a:t>and</a:t>
            </a:r>
            <a:r>
              <a:rPr lang="vi-VN">
                <a:latin typeface="Arial"/>
                <a:cs typeface="Arial"/>
              </a:rPr>
              <a:t> </a:t>
            </a:r>
            <a:r>
              <a:rPr lang="vi-VN" err="1">
                <a:latin typeface="Arial"/>
                <a:cs typeface="Arial"/>
              </a:rPr>
              <a:t>controlling</a:t>
            </a:r>
            <a:r>
              <a:rPr lang="vi-VN">
                <a:latin typeface="Arial"/>
                <a:cs typeface="Arial"/>
              </a:rPr>
              <a:t> </a:t>
            </a:r>
            <a:r>
              <a:rPr lang="vi-VN" err="1">
                <a:latin typeface="Arial"/>
                <a:cs typeface="Arial"/>
              </a:rPr>
              <a:t>media</a:t>
            </a:r>
            <a:r>
              <a:rPr lang="vi-VN">
                <a:latin typeface="Arial"/>
                <a:cs typeface="Arial"/>
              </a:rPr>
              <a:t> </a:t>
            </a:r>
            <a:r>
              <a:rPr lang="vi-VN" err="1">
                <a:latin typeface="Arial"/>
                <a:cs typeface="Arial"/>
              </a:rPr>
              <a:t>access</a:t>
            </a:r>
            <a:r>
              <a:rPr lang="vi-VN">
                <a:latin typeface="Arial"/>
                <a:cs typeface="Arial"/>
              </a:rPr>
              <a:t>.</a:t>
            </a:r>
            <a:endParaRPr lang="vi-VN" dirty="0">
              <a:latin typeface="Arial"/>
              <a:cs typeface="Arial"/>
            </a:endParaRPr>
          </a:p>
          <a:p>
            <a:endParaRPr lang="vi-VN" dirty="0"/>
          </a:p>
        </p:txBody>
      </p:sp>
      <p:sp>
        <p:nvSpPr>
          <p:cNvPr id="4" name="Chỗ dành sẵn cho Số hiệu Bản chiếu 3">
            <a:extLst>
              <a:ext uri="{FF2B5EF4-FFF2-40B4-BE49-F238E27FC236}">
                <a16:creationId xmlns:a16="http://schemas.microsoft.com/office/drawing/2014/main" id="{AF8D88C7-911F-375E-F1CB-A508B84DE1D7}"/>
              </a:ext>
            </a:extLst>
          </p:cNvPr>
          <p:cNvSpPr>
            <a:spLocks noGrp="1"/>
          </p:cNvSpPr>
          <p:nvPr>
            <p:ph type="sldNum" sz="quarter" idx="10"/>
          </p:nvPr>
        </p:nvSpPr>
        <p:spPr/>
        <p:txBody>
          <a:bodyPr/>
          <a:lstStyle/>
          <a:p>
            <a:fld id="{1376952F-4AC3-476E-9CF7-AD77D6AE19E7}" type="slidenum">
              <a:rPr lang="en-US" altLang="en-US"/>
              <a:pPr/>
              <a:t>23</a:t>
            </a:fld>
            <a:endParaRPr lang="en-US" altLang="en-US"/>
          </a:p>
        </p:txBody>
      </p:sp>
      <p:pic>
        <p:nvPicPr>
          <p:cNvPr id="5" name="Hình ảnh 4" descr="Ảnh có chứa văn bản, ảnh chụp màn hình, Hình chữ nhật, Phông chữ&#10;&#10;Mô tả được tự động tạo">
            <a:extLst>
              <a:ext uri="{FF2B5EF4-FFF2-40B4-BE49-F238E27FC236}">
                <a16:creationId xmlns:a16="http://schemas.microsoft.com/office/drawing/2014/main" id="{1A748A32-0536-08DF-88D2-86FA9BB5E064}"/>
              </a:ext>
            </a:extLst>
          </p:cNvPr>
          <p:cNvPicPr>
            <a:picLocks noChangeAspect="1"/>
          </p:cNvPicPr>
          <p:nvPr/>
        </p:nvPicPr>
        <p:blipFill>
          <a:blip r:embed="rId3"/>
          <a:stretch>
            <a:fillRect/>
          </a:stretch>
        </p:blipFill>
        <p:spPr>
          <a:xfrm>
            <a:off x="3372928" y="3520162"/>
            <a:ext cx="3950898" cy="1715488"/>
          </a:xfrm>
          <a:prstGeom prst="rect">
            <a:avLst/>
          </a:prstGeom>
        </p:spPr>
      </p:pic>
    </p:spTree>
    <p:extLst>
      <p:ext uri="{BB962C8B-B14F-4D97-AF65-F5344CB8AC3E}">
        <p14:creationId xmlns:p14="http://schemas.microsoft.com/office/powerpoint/2010/main" val="828019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B710DF1-F097-0850-AF98-4E07A951FB30}"/>
              </a:ext>
            </a:extLst>
          </p:cNvPr>
          <p:cNvSpPr>
            <a:spLocks noGrp="1"/>
          </p:cNvSpPr>
          <p:nvPr>
            <p:ph type="title"/>
          </p:nvPr>
        </p:nvSpPr>
        <p:spPr/>
        <p:txBody>
          <a:bodyPr/>
          <a:lstStyle/>
          <a:p>
            <a:r>
              <a:rPr lang="vi-VN" dirty="0">
                <a:latin typeface="Arial"/>
                <a:cs typeface="Arial"/>
              </a:rPr>
              <a:t>MAC </a:t>
            </a:r>
            <a:r>
              <a:rPr lang="vi-VN" dirty="0" err="1">
                <a:latin typeface="Arial"/>
                <a:cs typeface="Arial"/>
              </a:rPr>
              <a:t>Address</a:t>
            </a:r>
          </a:p>
        </p:txBody>
      </p:sp>
      <p:sp>
        <p:nvSpPr>
          <p:cNvPr id="3" name="Chỗ dành sẵn cho Nội dung 2">
            <a:extLst>
              <a:ext uri="{FF2B5EF4-FFF2-40B4-BE49-F238E27FC236}">
                <a16:creationId xmlns:a16="http://schemas.microsoft.com/office/drawing/2014/main" id="{A248F650-097C-9F27-D16B-90831F23818A}"/>
              </a:ext>
            </a:extLst>
          </p:cNvPr>
          <p:cNvSpPr>
            <a:spLocks noGrp="1"/>
          </p:cNvSpPr>
          <p:nvPr>
            <p:ph idx="1"/>
          </p:nvPr>
        </p:nvSpPr>
        <p:spPr/>
        <p:txBody>
          <a:bodyPr/>
          <a:lstStyle/>
          <a:p>
            <a:r>
              <a:rPr lang="vi-VN" dirty="0">
                <a:latin typeface="Arial"/>
                <a:cs typeface="Arial"/>
              </a:rPr>
              <a:t>The </a:t>
            </a:r>
            <a:r>
              <a:rPr lang="vi-VN" err="1">
                <a:latin typeface="Arial"/>
                <a:cs typeface="Arial"/>
              </a:rPr>
              <a:t>network</a:t>
            </a:r>
            <a:r>
              <a:rPr lang="vi-VN" dirty="0">
                <a:latin typeface="Arial"/>
                <a:cs typeface="Arial"/>
              </a:rPr>
              <a:t> </a:t>
            </a:r>
            <a:r>
              <a:rPr lang="vi-VN" err="1">
                <a:latin typeface="Arial"/>
                <a:cs typeface="Arial"/>
              </a:rPr>
              <a:t>interface</a:t>
            </a:r>
            <a:r>
              <a:rPr lang="vi-VN" dirty="0">
                <a:latin typeface="Arial"/>
                <a:cs typeface="Arial"/>
              </a:rPr>
              <a:t> </a:t>
            </a:r>
            <a:r>
              <a:rPr lang="vi-VN" err="1">
                <a:latin typeface="Arial"/>
                <a:cs typeface="Arial"/>
              </a:rPr>
              <a:t>card</a:t>
            </a:r>
            <a:r>
              <a:rPr lang="vi-VN" dirty="0">
                <a:latin typeface="Arial"/>
                <a:cs typeface="Arial"/>
              </a:rPr>
              <a:t> </a:t>
            </a:r>
            <a:r>
              <a:rPr lang="vi-VN" err="1">
                <a:latin typeface="Arial"/>
                <a:cs typeface="Arial"/>
              </a:rPr>
              <a:t>address</a:t>
            </a:r>
            <a:r>
              <a:rPr lang="vi-VN" dirty="0">
                <a:latin typeface="Arial"/>
                <a:cs typeface="Arial"/>
              </a:rPr>
              <a:t>, </a:t>
            </a:r>
            <a:r>
              <a:rPr lang="vi-VN" err="1">
                <a:latin typeface="Arial"/>
                <a:cs typeface="Arial"/>
              </a:rPr>
              <a:t>called</a:t>
            </a:r>
            <a:r>
              <a:rPr lang="vi-VN" dirty="0">
                <a:latin typeface="Arial"/>
                <a:cs typeface="Arial"/>
              </a:rPr>
              <a:t> the </a:t>
            </a:r>
            <a:r>
              <a:rPr lang="vi-VN" err="1">
                <a:latin typeface="Arial"/>
                <a:cs typeface="Arial"/>
              </a:rPr>
              <a:t>hardware</a:t>
            </a:r>
            <a:r>
              <a:rPr lang="vi-VN" dirty="0">
                <a:latin typeface="Arial"/>
                <a:cs typeface="Arial"/>
              </a:rPr>
              <a:t>  </a:t>
            </a:r>
            <a:r>
              <a:rPr lang="vi-VN" err="1">
                <a:latin typeface="Arial"/>
                <a:cs typeface="Arial"/>
              </a:rPr>
              <a:t>address</a:t>
            </a:r>
            <a:r>
              <a:rPr lang="vi-VN" dirty="0">
                <a:latin typeface="Arial"/>
                <a:cs typeface="Arial"/>
              </a:rPr>
              <a:t>, </a:t>
            </a:r>
            <a:r>
              <a:rPr lang="vi-VN" err="1">
                <a:latin typeface="Arial"/>
                <a:cs typeface="Arial"/>
              </a:rPr>
              <a:t>is</a:t>
            </a:r>
            <a:r>
              <a:rPr lang="vi-VN" dirty="0">
                <a:latin typeface="Arial"/>
                <a:cs typeface="Arial"/>
              </a:rPr>
              <a:t> </a:t>
            </a:r>
            <a:r>
              <a:rPr lang="vi-VN" err="1">
                <a:latin typeface="Arial"/>
                <a:cs typeface="Arial"/>
              </a:rPr>
              <a:t>protocol-independent</a:t>
            </a:r>
            <a:r>
              <a:rPr lang="vi-VN" dirty="0">
                <a:latin typeface="Arial"/>
                <a:cs typeface="Arial"/>
              </a:rPr>
              <a:t> </a:t>
            </a:r>
            <a:r>
              <a:rPr lang="vi-VN" err="1">
                <a:latin typeface="Arial"/>
                <a:cs typeface="Arial"/>
              </a:rPr>
              <a:t>and</a:t>
            </a:r>
            <a:r>
              <a:rPr lang="vi-VN" dirty="0">
                <a:latin typeface="Arial"/>
                <a:cs typeface="Arial"/>
              </a:rPr>
              <a:t> </a:t>
            </a:r>
            <a:r>
              <a:rPr lang="vi-VN" err="1">
                <a:latin typeface="Arial"/>
                <a:cs typeface="Arial"/>
              </a:rPr>
              <a:t>is</a:t>
            </a:r>
            <a:r>
              <a:rPr lang="vi-VN" dirty="0">
                <a:latin typeface="Arial"/>
                <a:cs typeface="Arial"/>
              </a:rPr>
              <a:t> </a:t>
            </a:r>
            <a:r>
              <a:rPr lang="vi-VN" err="1">
                <a:latin typeface="Arial"/>
                <a:cs typeface="Arial"/>
              </a:rPr>
              <a:t>usually</a:t>
            </a:r>
            <a:r>
              <a:rPr lang="vi-VN" dirty="0">
                <a:latin typeface="Arial"/>
                <a:cs typeface="Arial"/>
              </a:rPr>
              <a:t> </a:t>
            </a:r>
            <a:r>
              <a:rPr lang="vi-VN" err="1">
                <a:latin typeface="Arial"/>
                <a:cs typeface="Arial"/>
              </a:rPr>
              <a:t>assigned</a:t>
            </a:r>
            <a:r>
              <a:rPr lang="vi-VN" dirty="0">
                <a:latin typeface="Arial"/>
                <a:cs typeface="Arial"/>
              </a:rPr>
              <a:t> </a:t>
            </a:r>
            <a:r>
              <a:rPr lang="vi-VN" err="1">
                <a:latin typeface="Arial"/>
                <a:cs typeface="Arial"/>
              </a:rPr>
              <a:t>at</a:t>
            </a:r>
            <a:r>
              <a:rPr lang="vi-VN" dirty="0">
                <a:latin typeface="Arial"/>
                <a:cs typeface="Arial"/>
              </a:rPr>
              <a:t>  the </a:t>
            </a:r>
            <a:r>
              <a:rPr lang="vi-VN" err="1">
                <a:latin typeface="Arial"/>
                <a:cs typeface="Arial"/>
              </a:rPr>
              <a:t>factory</a:t>
            </a:r>
            <a:r>
              <a:rPr lang="vi-VN" dirty="0">
                <a:latin typeface="Arial"/>
                <a:cs typeface="Arial"/>
              </a:rPr>
              <a:t>. </a:t>
            </a:r>
            <a:r>
              <a:rPr lang="vi-VN" err="1">
                <a:latin typeface="Arial"/>
                <a:cs typeface="Arial"/>
              </a:rPr>
              <a:t>This</a:t>
            </a:r>
            <a:r>
              <a:rPr lang="vi-VN" dirty="0">
                <a:latin typeface="Arial"/>
                <a:cs typeface="Arial"/>
              </a:rPr>
              <a:t> </a:t>
            </a:r>
            <a:r>
              <a:rPr lang="vi-VN" err="1">
                <a:latin typeface="Arial"/>
                <a:cs typeface="Arial"/>
              </a:rPr>
              <a:t>address</a:t>
            </a:r>
            <a:r>
              <a:rPr lang="vi-VN" dirty="0">
                <a:latin typeface="Arial"/>
                <a:cs typeface="Arial"/>
              </a:rPr>
              <a:t> </a:t>
            </a:r>
            <a:r>
              <a:rPr lang="vi-VN" err="1">
                <a:latin typeface="Arial"/>
                <a:cs typeface="Arial"/>
              </a:rPr>
              <a:t>is</a:t>
            </a:r>
            <a:r>
              <a:rPr lang="vi-VN" dirty="0">
                <a:latin typeface="Arial"/>
                <a:cs typeface="Arial"/>
              </a:rPr>
              <a:t> </a:t>
            </a:r>
            <a:r>
              <a:rPr lang="vi-VN" err="1">
                <a:latin typeface="Arial"/>
                <a:cs typeface="Arial"/>
              </a:rPr>
              <a:t>technically</a:t>
            </a:r>
            <a:r>
              <a:rPr lang="vi-VN" dirty="0">
                <a:latin typeface="Arial"/>
                <a:cs typeface="Arial"/>
              </a:rPr>
              <a:t> </a:t>
            </a:r>
            <a:r>
              <a:rPr lang="vi-VN" err="1">
                <a:latin typeface="Arial"/>
                <a:cs typeface="Arial"/>
              </a:rPr>
              <a:t>called</a:t>
            </a:r>
            <a:r>
              <a:rPr lang="vi-VN" dirty="0">
                <a:latin typeface="Arial"/>
                <a:cs typeface="Arial"/>
              </a:rPr>
              <a:t> the </a:t>
            </a:r>
            <a:r>
              <a:rPr lang="vi-VN" err="1">
                <a:latin typeface="Arial"/>
                <a:cs typeface="Arial"/>
              </a:rPr>
              <a:t>media</a:t>
            </a:r>
            <a:r>
              <a:rPr lang="vi-VN" dirty="0">
                <a:latin typeface="Arial"/>
                <a:cs typeface="Arial"/>
              </a:rPr>
              <a:t>  </a:t>
            </a:r>
            <a:r>
              <a:rPr lang="vi-VN" err="1">
                <a:latin typeface="Arial"/>
                <a:cs typeface="Arial"/>
              </a:rPr>
              <a:t>access</a:t>
            </a:r>
            <a:r>
              <a:rPr lang="vi-VN" dirty="0">
                <a:latin typeface="Arial"/>
                <a:cs typeface="Arial"/>
              </a:rPr>
              <a:t> </a:t>
            </a:r>
            <a:r>
              <a:rPr lang="vi-VN" err="1">
                <a:latin typeface="Arial"/>
                <a:cs typeface="Arial"/>
              </a:rPr>
              <a:t>control</a:t>
            </a:r>
            <a:r>
              <a:rPr lang="vi-VN" dirty="0">
                <a:latin typeface="Arial"/>
                <a:cs typeface="Arial"/>
              </a:rPr>
              <a:t> </a:t>
            </a:r>
            <a:r>
              <a:rPr lang="vi-VN" err="1">
                <a:latin typeface="Arial"/>
                <a:cs typeface="Arial"/>
              </a:rPr>
              <a:t>address</a:t>
            </a:r>
            <a:r>
              <a:rPr lang="vi-VN" dirty="0">
                <a:latin typeface="Arial"/>
                <a:cs typeface="Arial"/>
              </a:rPr>
              <a:t> (MAC) </a:t>
            </a:r>
            <a:r>
              <a:rPr lang="vi-VN" err="1">
                <a:latin typeface="Arial"/>
                <a:cs typeface="Arial"/>
              </a:rPr>
              <a:t>because</a:t>
            </a:r>
            <a:r>
              <a:rPr lang="vi-VN" dirty="0">
                <a:latin typeface="Arial"/>
                <a:cs typeface="Arial"/>
              </a:rPr>
              <a:t> </a:t>
            </a:r>
            <a:r>
              <a:rPr lang="vi-VN" err="1">
                <a:latin typeface="Arial"/>
                <a:cs typeface="Arial"/>
              </a:rPr>
              <a:t>it</a:t>
            </a:r>
            <a:r>
              <a:rPr lang="vi-VN" dirty="0">
                <a:latin typeface="Arial"/>
                <a:cs typeface="Arial"/>
              </a:rPr>
              <a:t> </a:t>
            </a:r>
            <a:r>
              <a:rPr lang="vi-VN" err="1">
                <a:latin typeface="Arial"/>
                <a:cs typeface="Arial"/>
              </a:rPr>
              <a:t>is</a:t>
            </a:r>
            <a:r>
              <a:rPr lang="vi-VN" dirty="0">
                <a:latin typeface="Arial"/>
                <a:cs typeface="Arial"/>
              </a:rPr>
              <a:t> </a:t>
            </a:r>
            <a:r>
              <a:rPr lang="vi-VN" err="1">
                <a:latin typeface="Arial"/>
                <a:cs typeface="Arial"/>
              </a:rPr>
              <a:t>found</a:t>
            </a:r>
            <a:r>
              <a:rPr lang="vi-VN" dirty="0">
                <a:latin typeface="Arial"/>
                <a:cs typeface="Arial"/>
              </a:rPr>
              <a:t> </a:t>
            </a:r>
            <a:r>
              <a:rPr lang="vi-VN" err="1">
                <a:latin typeface="Arial"/>
                <a:cs typeface="Arial"/>
              </a:rPr>
              <a:t>on</a:t>
            </a:r>
            <a:r>
              <a:rPr lang="vi-VN" dirty="0">
                <a:latin typeface="Arial"/>
                <a:cs typeface="Arial"/>
              </a:rPr>
              <a:t> the  MAC </a:t>
            </a:r>
            <a:r>
              <a:rPr lang="vi-VN" err="1">
                <a:latin typeface="Arial"/>
                <a:cs typeface="Arial"/>
              </a:rPr>
              <a:t>sub</a:t>
            </a:r>
            <a:r>
              <a:rPr lang="vi-VN" dirty="0">
                <a:latin typeface="Arial"/>
                <a:cs typeface="Arial"/>
              </a:rPr>
              <a:t> </a:t>
            </a:r>
            <a:r>
              <a:rPr lang="vi-VN" err="1">
                <a:latin typeface="Arial"/>
                <a:cs typeface="Arial"/>
              </a:rPr>
              <a:t>layer</a:t>
            </a:r>
            <a:r>
              <a:rPr lang="vi-VN" dirty="0">
                <a:latin typeface="Arial"/>
                <a:cs typeface="Arial"/>
              </a:rPr>
              <a:t> </a:t>
            </a:r>
            <a:r>
              <a:rPr lang="vi-VN" err="1">
                <a:latin typeface="Arial"/>
                <a:cs typeface="Arial"/>
              </a:rPr>
              <a:t>of</a:t>
            </a:r>
            <a:r>
              <a:rPr lang="vi-VN" dirty="0">
                <a:latin typeface="Arial"/>
                <a:cs typeface="Arial"/>
              </a:rPr>
              <a:t> the </a:t>
            </a:r>
            <a:r>
              <a:rPr lang="vi-VN" err="1">
                <a:latin typeface="Arial"/>
                <a:cs typeface="Arial"/>
              </a:rPr>
              <a:t>Data</a:t>
            </a:r>
            <a:r>
              <a:rPr lang="vi-VN" dirty="0">
                <a:latin typeface="Arial"/>
                <a:cs typeface="Arial"/>
              </a:rPr>
              <a:t> </a:t>
            </a:r>
            <a:r>
              <a:rPr lang="vi-VN" err="1">
                <a:latin typeface="Arial"/>
                <a:cs typeface="Arial"/>
              </a:rPr>
              <a:t>Link</a:t>
            </a:r>
            <a:r>
              <a:rPr lang="vi-VN" dirty="0">
                <a:latin typeface="Arial"/>
                <a:cs typeface="Arial"/>
              </a:rPr>
              <a:t> </a:t>
            </a:r>
            <a:r>
              <a:rPr lang="vi-VN" err="1">
                <a:latin typeface="Arial"/>
                <a:cs typeface="Arial"/>
              </a:rPr>
              <a:t>layer</a:t>
            </a:r>
            <a:r>
              <a:rPr lang="vi-VN" dirty="0">
                <a:latin typeface="Arial"/>
                <a:cs typeface="Arial"/>
              </a:rPr>
              <a:t>. </a:t>
            </a:r>
            <a:endParaRPr lang="vi-VN" dirty="0"/>
          </a:p>
          <a:p>
            <a:endParaRPr lang="vi-VN" dirty="0"/>
          </a:p>
        </p:txBody>
      </p:sp>
      <p:sp>
        <p:nvSpPr>
          <p:cNvPr id="4" name="Chỗ dành sẵn cho Số hiệu Bản chiếu 3">
            <a:extLst>
              <a:ext uri="{FF2B5EF4-FFF2-40B4-BE49-F238E27FC236}">
                <a16:creationId xmlns:a16="http://schemas.microsoft.com/office/drawing/2014/main" id="{F789681D-B0C1-DCE3-597D-E0667AFC415F}"/>
              </a:ext>
            </a:extLst>
          </p:cNvPr>
          <p:cNvSpPr>
            <a:spLocks noGrp="1"/>
          </p:cNvSpPr>
          <p:nvPr>
            <p:ph type="sldNum" sz="quarter" idx="10"/>
          </p:nvPr>
        </p:nvSpPr>
        <p:spPr/>
        <p:txBody>
          <a:bodyPr/>
          <a:lstStyle/>
          <a:p>
            <a:fld id="{1376952F-4AC3-476E-9CF7-AD77D6AE19E7}" type="slidenum">
              <a:rPr lang="en-US" altLang="en-US"/>
              <a:pPr/>
              <a:t>24</a:t>
            </a:fld>
            <a:endParaRPr lang="en-US" altLang="en-US"/>
          </a:p>
        </p:txBody>
      </p:sp>
      <p:pic>
        <p:nvPicPr>
          <p:cNvPr id="5" name="Hình ảnh 4" descr="Ảnh có chứa văn bản, ảnh chụp màn hình, Phông chữ, Thương hiệu&#10;&#10;Mô tả được tự động tạo">
            <a:extLst>
              <a:ext uri="{FF2B5EF4-FFF2-40B4-BE49-F238E27FC236}">
                <a16:creationId xmlns:a16="http://schemas.microsoft.com/office/drawing/2014/main" id="{EED2680A-95D6-DFC2-D99A-9DBE27C75065}"/>
              </a:ext>
            </a:extLst>
          </p:cNvPr>
          <p:cNvPicPr>
            <a:picLocks noChangeAspect="1"/>
          </p:cNvPicPr>
          <p:nvPr/>
        </p:nvPicPr>
        <p:blipFill>
          <a:blip r:embed="rId3"/>
          <a:stretch>
            <a:fillRect/>
          </a:stretch>
        </p:blipFill>
        <p:spPr>
          <a:xfrm>
            <a:off x="2539041" y="3589400"/>
            <a:ext cx="5647426" cy="1763917"/>
          </a:xfrm>
          <a:prstGeom prst="rect">
            <a:avLst/>
          </a:prstGeom>
        </p:spPr>
      </p:pic>
    </p:spTree>
    <p:extLst>
      <p:ext uri="{BB962C8B-B14F-4D97-AF65-F5344CB8AC3E}">
        <p14:creationId xmlns:p14="http://schemas.microsoft.com/office/powerpoint/2010/main" val="18135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F2273CC-0BC5-2818-2765-0B4196E5E473}"/>
              </a:ext>
            </a:extLst>
          </p:cNvPr>
          <p:cNvSpPr>
            <a:spLocks noGrp="1"/>
          </p:cNvSpPr>
          <p:nvPr>
            <p:ph type="title"/>
          </p:nvPr>
        </p:nvSpPr>
        <p:spPr/>
        <p:txBody>
          <a:bodyPr/>
          <a:lstStyle/>
          <a:p>
            <a:r>
              <a:rPr lang="vi-VN" dirty="0" err="1">
                <a:latin typeface="Arial"/>
                <a:cs typeface="Arial"/>
              </a:rPr>
              <a:t>Data</a:t>
            </a:r>
            <a:r>
              <a:rPr lang="vi-VN" dirty="0">
                <a:latin typeface="Arial"/>
                <a:cs typeface="Arial"/>
              </a:rPr>
              <a:t> </a:t>
            </a:r>
            <a:r>
              <a:rPr lang="vi-VN" dirty="0" err="1">
                <a:latin typeface="Arial"/>
                <a:cs typeface="Arial"/>
              </a:rPr>
              <a:t>Link</a:t>
            </a:r>
            <a:r>
              <a:rPr lang="vi-VN" dirty="0">
                <a:latin typeface="Arial"/>
                <a:cs typeface="Arial"/>
              </a:rPr>
              <a:t> </a:t>
            </a:r>
            <a:r>
              <a:rPr lang="vi-VN" dirty="0" err="1">
                <a:latin typeface="Arial"/>
                <a:cs typeface="Arial"/>
              </a:rPr>
              <a:t>Devices</a:t>
            </a:r>
          </a:p>
        </p:txBody>
      </p:sp>
      <p:sp>
        <p:nvSpPr>
          <p:cNvPr id="3" name="Chỗ dành sẵn cho Nội dung 2">
            <a:extLst>
              <a:ext uri="{FF2B5EF4-FFF2-40B4-BE49-F238E27FC236}">
                <a16:creationId xmlns:a16="http://schemas.microsoft.com/office/drawing/2014/main" id="{3F722B5A-A37C-D106-5B58-CBF272BFD95B}"/>
              </a:ext>
            </a:extLst>
          </p:cNvPr>
          <p:cNvSpPr>
            <a:spLocks noGrp="1"/>
          </p:cNvSpPr>
          <p:nvPr>
            <p:ph idx="1"/>
          </p:nvPr>
        </p:nvSpPr>
        <p:spPr/>
        <p:txBody>
          <a:bodyPr/>
          <a:lstStyle/>
          <a:p>
            <a:r>
              <a:rPr lang="vi-VN" dirty="0">
                <a:latin typeface="Arial"/>
                <a:cs typeface="Arial"/>
              </a:rPr>
              <a:t>The </a:t>
            </a:r>
            <a:r>
              <a:rPr lang="vi-VN" dirty="0" err="1">
                <a:latin typeface="Arial"/>
                <a:cs typeface="Arial"/>
              </a:rPr>
              <a:t>Data</a:t>
            </a:r>
            <a:r>
              <a:rPr lang="vi-VN" dirty="0">
                <a:latin typeface="Arial"/>
                <a:cs typeface="Arial"/>
              </a:rPr>
              <a:t> </a:t>
            </a:r>
            <a:r>
              <a:rPr lang="vi-VN" dirty="0" err="1">
                <a:latin typeface="Arial"/>
                <a:cs typeface="Arial"/>
              </a:rPr>
              <a:t>Link</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is</a:t>
            </a:r>
            <a:r>
              <a:rPr lang="vi-VN" dirty="0">
                <a:latin typeface="Arial"/>
                <a:cs typeface="Arial"/>
              </a:rPr>
              <a:t> </a:t>
            </a:r>
            <a:r>
              <a:rPr lang="vi-VN" dirty="0" err="1">
                <a:latin typeface="Arial"/>
                <a:cs typeface="Arial"/>
              </a:rPr>
              <a:t>manipulated</a:t>
            </a:r>
            <a:r>
              <a:rPr lang="vi-VN" dirty="0">
                <a:latin typeface="Arial"/>
                <a:cs typeface="Arial"/>
              </a:rPr>
              <a:t> </a:t>
            </a:r>
            <a:r>
              <a:rPr lang="vi-VN" dirty="0" err="1">
                <a:latin typeface="Arial"/>
                <a:cs typeface="Arial"/>
              </a:rPr>
              <a:t>by</a:t>
            </a:r>
            <a:r>
              <a:rPr lang="vi-VN" dirty="0">
                <a:latin typeface="Arial"/>
                <a:cs typeface="Arial"/>
              </a:rPr>
              <a:t> </a:t>
            </a:r>
            <a:r>
              <a:rPr lang="vi-VN" dirty="0" err="1">
                <a:latin typeface="Arial"/>
                <a:cs typeface="Arial"/>
              </a:rPr>
              <a:t>two</a:t>
            </a:r>
            <a:r>
              <a:rPr lang="vi-VN" dirty="0">
                <a:latin typeface="Arial"/>
                <a:cs typeface="Arial"/>
              </a:rPr>
              <a:t> </a:t>
            </a:r>
            <a:r>
              <a:rPr lang="vi-VN" dirty="0" err="1">
                <a:latin typeface="Arial"/>
                <a:cs typeface="Arial"/>
              </a:rPr>
              <a:t>devices</a:t>
            </a:r>
            <a:r>
              <a:rPr lang="vi-VN" dirty="0">
                <a:latin typeface="Arial"/>
                <a:cs typeface="Arial"/>
              </a:rPr>
              <a:t>: </a:t>
            </a:r>
            <a:r>
              <a:rPr lang="vi-VN" dirty="0" err="1">
                <a:latin typeface="Arial"/>
                <a:cs typeface="Arial"/>
              </a:rPr>
              <a:t>bridges</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switches</a:t>
            </a:r>
            <a:r>
              <a:rPr lang="vi-VN" dirty="0">
                <a:latin typeface="Arial"/>
                <a:cs typeface="Arial"/>
              </a:rPr>
              <a:t>. </a:t>
            </a:r>
            <a:r>
              <a:rPr lang="vi-VN" dirty="0" err="1">
                <a:latin typeface="Arial"/>
                <a:cs typeface="Arial"/>
              </a:rPr>
              <a:t>These</a:t>
            </a:r>
            <a:r>
              <a:rPr lang="vi-VN" dirty="0">
                <a:latin typeface="Arial"/>
                <a:cs typeface="Arial"/>
              </a:rPr>
              <a:t> </a:t>
            </a:r>
            <a:r>
              <a:rPr lang="vi-VN" dirty="0" err="1">
                <a:latin typeface="Arial"/>
                <a:cs typeface="Arial"/>
              </a:rPr>
              <a:t>are</a:t>
            </a:r>
            <a:r>
              <a:rPr lang="vi-VN" dirty="0">
                <a:latin typeface="Arial"/>
                <a:cs typeface="Arial"/>
              </a:rPr>
              <a:t> </a:t>
            </a:r>
            <a:r>
              <a:rPr lang="vi-VN" dirty="0" err="1">
                <a:latin typeface="Arial"/>
                <a:cs typeface="Arial"/>
              </a:rPr>
              <a:t>more</a:t>
            </a:r>
            <a:r>
              <a:rPr lang="vi-VN" dirty="0">
                <a:latin typeface="Arial"/>
                <a:cs typeface="Arial"/>
              </a:rPr>
              <a:t> </a:t>
            </a:r>
            <a:r>
              <a:rPr lang="vi-VN" dirty="0" err="1">
                <a:latin typeface="Arial"/>
                <a:cs typeface="Arial"/>
              </a:rPr>
              <a:t>complex</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more</a:t>
            </a:r>
            <a:r>
              <a:rPr lang="vi-VN" dirty="0">
                <a:latin typeface="Arial"/>
                <a:cs typeface="Arial"/>
              </a:rPr>
              <a:t> </a:t>
            </a:r>
            <a:r>
              <a:rPr lang="vi-VN" dirty="0" err="1">
                <a:latin typeface="Arial"/>
                <a:cs typeface="Arial"/>
              </a:rPr>
              <a:t>expensive</a:t>
            </a:r>
            <a:r>
              <a:rPr lang="vi-VN" dirty="0">
                <a:latin typeface="Arial"/>
                <a:cs typeface="Arial"/>
              </a:rPr>
              <a:t>  than </a:t>
            </a:r>
            <a:r>
              <a:rPr lang="vi-VN" dirty="0" err="1">
                <a:latin typeface="Arial"/>
                <a:cs typeface="Arial"/>
              </a:rPr>
              <a:t>their</a:t>
            </a:r>
            <a:r>
              <a:rPr lang="vi-VN" dirty="0">
                <a:latin typeface="Arial"/>
                <a:cs typeface="Arial"/>
              </a:rPr>
              <a:t> </a:t>
            </a:r>
            <a:r>
              <a:rPr lang="vi-VN" dirty="0" err="1">
                <a:latin typeface="Arial"/>
                <a:cs typeface="Arial"/>
              </a:rPr>
              <a:t>Physical</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counterparts</a:t>
            </a:r>
            <a:r>
              <a:rPr lang="vi-VN" dirty="0">
                <a:latin typeface="Arial"/>
                <a:cs typeface="Arial"/>
              </a:rPr>
              <a:t>, </a:t>
            </a:r>
            <a:r>
              <a:rPr lang="vi-VN" dirty="0" err="1">
                <a:latin typeface="Arial"/>
                <a:cs typeface="Arial"/>
              </a:rPr>
              <a:t>but</a:t>
            </a:r>
            <a:r>
              <a:rPr lang="vi-VN" dirty="0">
                <a:latin typeface="Arial"/>
                <a:cs typeface="Arial"/>
              </a:rPr>
              <a:t> </a:t>
            </a:r>
            <a:r>
              <a:rPr lang="vi-VN" dirty="0" err="1">
                <a:latin typeface="Arial"/>
                <a:cs typeface="Arial"/>
              </a:rPr>
              <a:t>they</a:t>
            </a:r>
            <a:r>
              <a:rPr lang="vi-VN" dirty="0">
                <a:latin typeface="Arial"/>
                <a:cs typeface="Arial"/>
              </a:rPr>
              <a:t> do </a:t>
            </a:r>
            <a:r>
              <a:rPr lang="vi-VN" dirty="0" err="1">
                <a:latin typeface="Arial"/>
                <a:cs typeface="Arial"/>
              </a:rPr>
              <a:t>have</a:t>
            </a:r>
            <a:r>
              <a:rPr lang="vi-VN" dirty="0">
                <a:latin typeface="Arial"/>
                <a:cs typeface="Arial"/>
              </a:rPr>
              <a:t>  </a:t>
            </a:r>
            <a:r>
              <a:rPr lang="vi-VN" dirty="0" err="1">
                <a:latin typeface="Arial"/>
                <a:cs typeface="Arial"/>
              </a:rPr>
              <a:t>advantages</a:t>
            </a:r>
            <a:r>
              <a:rPr lang="vi-VN" dirty="0">
                <a:latin typeface="Arial"/>
                <a:cs typeface="Arial"/>
              </a:rPr>
              <a:t>. </a:t>
            </a:r>
            <a:endParaRPr lang="vi-VN"/>
          </a:p>
        </p:txBody>
      </p:sp>
      <p:sp>
        <p:nvSpPr>
          <p:cNvPr id="4" name="Chỗ dành sẵn cho Số hiệu Bản chiếu 3">
            <a:extLst>
              <a:ext uri="{FF2B5EF4-FFF2-40B4-BE49-F238E27FC236}">
                <a16:creationId xmlns:a16="http://schemas.microsoft.com/office/drawing/2014/main" id="{64C3C5FE-24E6-948E-C518-88A1809FFC25}"/>
              </a:ext>
            </a:extLst>
          </p:cNvPr>
          <p:cNvSpPr>
            <a:spLocks noGrp="1"/>
          </p:cNvSpPr>
          <p:nvPr>
            <p:ph type="sldNum" sz="quarter" idx="10"/>
          </p:nvPr>
        </p:nvSpPr>
        <p:spPr/>
        <p:txBody>
          <a:bodyPr/>
          <a:lstStyle/>
          <a:p>
            <a:fld id="{1376952F-4AC3-476E-9CF7-AD77D6AE19E7}" type="slidenum">
              <a:rPr lang="en-US" altLang="en-US"/>
              <a:pPr/>
              <a:t>25</a:t>
            </a:fld>
            <a:endParaRPr lang="en-US" altLang="en-US"/>
          </a:p>
        </p:txBody>
      </p:sp>
      <p:pic>
        <p:nvPicPr>
          <p:cNvPr id="5" name="Hình ảnh 4" descr="Ảnh có chứa côngtenơ, thiết kế, sọt rác&#10;&#10;Mô tả được tự động tạo">
            <a:extLst>
              <a:ext uri="{FF2B5EF4-FFF2-40B4-BE49-F238E27FC236}">
                <a16:creationId xmlns:a16="http://schemas.microsoft.com/office/drawing/2014/main" id="{A5B71292-CAF8-3571-80EA-30EFAB8453AC}"/>
              </a:ext>
            </a:extLst>
          </p:cNvPr>
          <p:cNvPicPr>
            <a:picLocks noChangeAspect="1"/>
          </p:cNvPicPr>
          <p:nvPr/>
        </p:nvPicPr>
        <p:blipFill>
          <a:blip r:embed="rId3"/>
          <a:stretch>
            <a:fillRect/>
          </a:stretch>
        </p:blipFill>
        <p:spPr>
          <a:xfrm>
            <a:off x="3358551" y="3095725"/>
            <a:ext cx="4971690" cy="1946136"/>
          </a:xfrm>
          <a:prstGeom prst="rect">
            <a:avLst/>
          </a:prstGeom>
        </p:spPr>
      </p:pic>
    </p:spTree>
    <p:extLst>
      <p:ext uri="{BB962C8B-B14F-4D97-AF65-F5344CB8AC3E}">
        <p14:creationId xmlns:p14="http://schemas.microsoft.com/office/powerpoint/2010/main" val="383227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33FDA4-1004-4B39-A439-49AFB749B4FC}"/>
              </a:ext>
            </a:extLst>
          </p:cNvPr>
          <p:cNvSpPr>
            <a:spLocks noGrp="1"/>
          </p:cNvSpPr>
          <p:nvPr>
            <p:ph type="title"/>
          </p:nvPr>
        </p:nvSpPr>
        <p:spPr/>
        <p:txBody>
          <a:bodyPr/>
          <a:lstStyle/>
          <a:p>
            <a:r>
              <a:rPr lang="vi-VN" dirty="0" err="1">
                <a:latin typeface="Arial"/>
                <a:cs typeface="Arial"/>
              </a:rPr>
              <a:t>Switch</a:t>
            </a:r>
            <a:endParaRPr lang="vi-VN" dirty="0" err="1"/>
          </a:p>
        </p:txBody>
      </p:sp>
      <p:sp>
        <p:nvSpPr>
          <p:cNvPr id="3" name="Chỗ dành sẵn cho Nội dung 2">
            <a:extLst>
              <a:ext uri="{FF2B5EF4-FFF2-40B4-BE49-F238E27FC236}">
                <a16:creationId xmlns:a16="http://schemas.microsoft.com/office/drawing/2014/main" id="{6EE42F6E-FD9B-C5C1-C862-05AEF80601B9}"/>
              </a:ext>
            </a:extLst>
          </p:cNvPr>
          <p:cNvSpPr>
            <a:spLocks noGrp="1"/>
          </p:cNvSpPr>
          <p:nvPr>
            <p:ph idx="1"/>
          </p:nvPr>
        </p:nvSpPr>
        <p:spPr/>
        <p:txBody>
          <a:bodyPr/>
          <a:lstStyle/>
          <a:p>
            <a:r>
              <a:rPr lang="vi-VN" dirty="0" err="1">
                <a:latin typeface="Arial"/>
                <a:cs typeface="Arial"/>
              </a:rPr>
              <a:t>When</a:t>
            </a:r>
            <a:r>
              <a:rPr lang="vi-VN" dirty="0">
                <a:latin typeface="Arial"/>
                <a:cs typeface="Arial"/>
              </a:rPr>
              <a:t> a </a:t>
            </a:r>
            <a:r>
              <a:rPr lang="vi-VN" dirty="0" err="1">
                <a:latin typeface="Arial"/>
                <a:cs typeface="Arial"/>
              </a:rPr>
              <a:t>switch</a:t>
            </a:r>
            <a:r>
              <a:rPr lang="vi-VN" dirty="0">
                <a:latin typeface="Arial"/>
                <a:cs typeface="Arial"/>
              </a:rPr>
              <a:t> </a:t>
            </a:r>
            <a:r>
              <a:rPr lang="vi-VN" dirty="0" err="1">
                <a:latin typeface="Arial"/>
                <a:cs typeface="Arial"/>
              </a:rPr>
              <a:t>receives</a:t>
            </a:r>
            <a:r>
              <a:rPr lang="vi-VN" dirty="0">
                <a:latin typeface="Arial"/>
                <a:cs typeface="Arial"/>
              </a:rPr>
              <a:t> </a:t>
            </a:r>
            <a:r>
              <a:rPr lang="vi-VN" dirty="0" err="1">
                <a:latin typeface="Arial"/>
                <a:cs typeface="Arial"/>
              </a:rPr>
              <a:t>data</a:t>
            </a:r>
            <a:r>
              <a:rPr lang="vi-VN" dirty="0">
                <a:latin typeface="Arial"/>
                <a:cs typeface="Arial"/>
              </a:rPr>
              <a:t> the </a:t>
            </a:r>
            <a:r>
              <a:rPr lang="vi-VN" dirty="0" err="1">
                <a:latin typeface="Arial"/>
                <a:cs typeface="Arial"/>
              </a:rPr>
              <a:t>switch</a:t>
            </a:r>
            <a:r>
              <a:rPr lang="vi-VN" dirty="0">
                <a:latin typeface="Arial"/>
                <a:cs typeface="Arial"/>
              </a:rPr>
              <a:t> </a:t>
            </a:r>
            <a:r>
              <a:rPr lang="vi-VN" dirty="0" err="1">
                <a:latin typeface="Arial"/>
                <a:cs typeface="Arial"/>
              </a:rPr>
              <a:t>examines</a:t>
            </a:r>
            <a:r>
              <a:rPr lang="vi-VN" dirty="0">
                <a:latin typeface="Arial"/>
                <a:cs typeface="Arial"/>
              </a:rPr>
              <a:t> the </a:t>
            </a:r>
            <a:r>
              <a:rPr lang="vi-VN" dirty="0" err="1">
                <a:latin typeface="Arial"/>
                <a:cs typeface="Arial"/>
              </a:rPr>
              <a:t>data</a:t>
            </a:r>
            <a:r>
              <a:rPr lang="vi-VN" dirty="0">
                <a:latin typeface="Arial"/>
                <a:cs typeface="Arial"/>
              </a:rPr>
              <a:t>  </a:t>
            </a:r>
            <a:r>
              <a:rPr lang="vi-VN" dirty="0" err="1">
                <a:latin typeface="Arial"/>
                <a:cs typeface="Arial"/>
              </a:rPr>
              <a:t>link</a:t>
            </a:r>
            <a:r>
              <a:rPr lang="vi-VN" dirty="0">
                <a:latin typeface="Arial"/>
                <a:cs typeface="Arial"/>
              </a:rPr>
              <a:t> </a:t>
            </a:r>
            <a:r>
              <a:rPr lang="vi-VN" dirty="0" err="1">
                <a:latin typeface="Arial"/>
                <a:cs typeface="Arial"/>
              </a:rPr>
              <a:t>header</a:t>
            </a:r>
            <a:r>
              <a:rPr lang="vi-VN" dirty="0">
                <a:latin typeface="Arial"/>
                <a:cs typeface="Arial"/>
              </a:rPr>
              <a:t> </a:t>
            </a:r>
            <a:r>
              <a:rPr lang="vi-VN" dirty="0" err="1">
                <a:latin typeface="Arial"/>
                <a:cs typeface="Arial"/>
              </a:rPr>
              <a:t>for</a:t>
            </a:r>
            <a:r>
              <a:rPr lang="vi-VN" dirty="0">
                <a:latin typeface="Arial"/>
                <a:cs typeface="Arial"/>
              </a:rPr>
              <a:t> the MAC </a:t>
            </a:r>
            <a:r>
              <a:rPr lang="vi-VN" dirty="0" err="1">
                <a:latin typeface="Arial"/>
                <a:cs typeface="Arial"/>
              </a:rPr>
              <a:t>address</a:t>
            </a:r>
            <a:r>
              <a:rPr lang="vi-VN" dirty="0">
                <a:latin typeface="Arial"/>
                <a:cs typeface="Arial"/>
              </a:rPr>
              <a:t> </a:t>
            </a:r>
            <a:r>
              <a:rPr lang="vi-VN" dirty="0" err="1">
                <a:latin typeface="Arial"/>
                <a:cs typeface="Arial"/>
              </a:rPr>
              <a:t>of</a:t>
            </a:r>
            <a:r>
              <a:rPr lang="vi-VN" dirty="0">
                <a:latin typeface="Arial"/>
                <a:cs typeface="Arial"/>
              </a:rPr>
              <a:t> the </a:t>
            </a:r>
            <a:r>
              <a:rPr lang="vi-VN" dirty="0" err="1">
                <a:latin typeface="Arial"/>
                <a:cs typeface="Arial"/>
              </a:rPr>
              <a:t>destination</a:t>
            </a:r>
            <a:r>
              <a:rPr lang="vi-VN" dirty="0">
                <a:latin typeface="Arial"/>
                <a:cs typeface="Arial"/>
              </a:rPr>
              <a:t> </a:t>
            </a:r>
            <a:r>
              <a:rPr lang="vi-VN" dirty="0" err="1">
                <a:latin typeface="Arial"/>
                <a:cs typeface="Arial"/>
              </a:rPr>
              <a:t>station</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forwards</a:t>
            </a:r>
            <a:r>
              <a:rPr lang="vi-VN" dirty="0">
                <a:latin typeface="Arial"/>
                <a:cs typeface="Arial"/>
              </a:rPr>
              <a:t> </a:t>
            </a:r>
            <a:r>
              <a:rPr lang="vi-VN" dirty="0" err="1">
                <a:latin typeface="Arial"/>
                <a:cs typeface="Arial"/>
              </a:rPr>
              <a:t>it</a:t>
            </a:r>
            <a:r>
              <a:rPr lang="vi-VN" dirty="0">
                <a:latin typeface="Arial"/>
                <a:cs typeface="Arial"/>
              </a:rPr>
              <a:t> to the </a:t>
            </a:r>
            <a:r>
              <a:rPr lang="vi-VN" dirty="0" err="1">
                <a:latin typeface="Arial"/>
                <a:cs typeface="Arial"/>
              </a:rPr>
              <a:t>correct</a:t>
            </a:r>
            <a:r>
              <a:rPr lang="vi-VN" dirty="0">
                <a:latin typeface="Arial"/>
                <a:cs typeface="Arial"/>
              </a:rPr>
              <a:t> </a:t>
            </a:r>
            <a:r>
              <a:rPr lang="vi-VN" dirty="0" err="1">
                <a:latin typeface="Arial"/>
                <a:cs typeface="Arial"/>
              </a:rPr>
              <a:t>port</a:t>
            </a:r>
            <a:r>
              <a:rPr lang="vi-VN" dirty="0">
                <a:latin typeface="Arial"/>
                <a:cs typeface="Arial"/>
              </a:rPr>
              <a:t>. </a:t>
            </a:r>
            <a:r>
              <a:rPr lang="vi-VN" dirty="0" err="1">
                <a:latin typeface="Arial"/>
                <a:cs typeface="Arial"/>
              </a:rPr>
              <a:t>This</a:t>
            </a:r>
            <a:r>
              <a:rPr lang="vi-VN" dirty="0">
                <a:latin typeface="Arial"/>
                <a:cs typeface="Arial"/>
              </a:rPr>
              <a:t> </a:t>
            </a:r>
            <a:r>
              <a:rPr lang="vi-VN" dirty="0" err="1">
                <a:latin typeface="Arial"/>
                <a:cs typeface="Arial"/>
              </a:rPr>
              <a:t>opens</a:t>
            </a:r>
            <a:r>
              <a:rPr lang="vi-VN" dirty="0">
                <a:latin typeface="Arial"/>
                <a:cs typeface="Arial"/>
              </a:rPr>
              <a:t> a </a:t>
            </a:r>
            <a:r>
              <a:rPr lang="vi-VN" dirty="0" err="1">
                <a:latin typeface="Arial"/>
                <a:cs typeface="Arial"/>
              </a:rPr>
              <a:t>path</a:t>
            </a:r>
            <a:r>
              <a:rPr lang="vi-VN" dirty="0">
                <a:latin typeface="Arial"/>
                <a:cs typeface="Arial"/>
              </a:rPr>
              <a:t>  </a:t>
            </a:r>
            <a:r>
              <a:rPr lang="vi-VN" dirty="0" err="1">
                <a:latin typeface="Arial"/>
                <a:cs typeface="Arial"/>
              </a:rPr>
              <a:t>between</a:t>
            </a:r>
            <a:r>
              <a:rPr lang="vi-VN" dirty="0">
                <a:latin typeface="Arial"/>
                <a:cs typeface="Arial"/>
              </a:rPr>
              <a:t> </a:t>
            </a:r>
            <a:r>
              <a:rPr lang="vi-VN" dirty="0" err="1">
                <a:latin typeface="Arial"/>
                <a:cs typeface="Arial"/>
              </a:rPr>
              <a:t>ports</a:t>
            </a:r>
            <a:r>
              <a:rPr lang="vi-VN" dirty="0">
                <a:latin typeface="Arial"/>
                <a:cs typeface="Arial"/>
              </a:rPr>
              <a:t> </a:t>
            </a:r>
            <a:r>
              <a:rPr lang="vi-VN" dirty="0" err="1">
                <a:latin typeface="Arial"/>
                <a:cs typeface="Arial"/>
              </a:rPr>
              <a:t>that</a:t>
            </a:r>
            <a:r>
              <a:rPr lang="vi-VN" dirty="0">
                <a:latin typeface="Arial"/>
                <a:cs typeface="Arial"/>
              </a:rPr>
              <a:t> can </a:t>
            </a:r>
            <a:r>
              <a:rPr lang="vi-VN" dirty="0" err="1">
                <a:latin typeface="Arial"/>
                <a:cs typeface="Arial"/>
              </a:rPr>
              <a:t>use</a:t>
            </a:r>
            <a:r>
              <a:rPr lang="vi-VN" dirty="0">
                <a:latin typeface="Arial"/>
                <a:cs typeface="Arial"/>
              </a:rPr>
              <a:t> the </a:t>
            </a:r>
            <a:r>
              <a:rPr lang="vi-VN" dirty="0" err="1">
                <a:latin typeface="Arial"/>
                <a:cs typeface="Arial"/>
              </a:rPr>
              <a:t>full</a:t>
            </a:r>
            <a:r>
              <a:rPr lang="vi-VN" dirty="0">
                <a:latin typeface="Arial"/>
                <a:cs typeface="Arial"/>
              </a:rPr>
              <a:t> </a:t>
            </a:r>
            <a:r>
              <a:rPr lang="vi-VN" dirty="0" err="1">
                <a:latin typeface="Arial"/>
                <a:cs typeface="Arial"/>
              </a:rPr>
              <a:t>bandwidth</a:t>
            </a:r>
            <a:r>
              <a:rPr lang="vi-VN" dirty="0">
                <a:latin typeface="Arial"/>
                <a:cs typeface="Arial"/>
              </a:rPr>
              <a:t> </a:t>
            </a:r>
            <a:r>
              <a:rPr lang="vi-VN" dirty="0" err="1">
                <a:latin typeface="Arial"/>
                <a:cs typeface="Arial"/>
              </a:rPr>
              <a:t>of</a:t>
            </a:r>
            <a:r>
              <a:rPr lang="vi-VN" dirty="0">
                <a:latin typeface="Arial"/>
                <a:cs typeface="Arial"/>
              </a:rPr>
              <a:t> the  </a:t>
            </a:r>
            <a:r>
              <a:rPr lang="vi-VN" dirty="0" err="1">
                <a:latin typeface="Arial"/>
                <a:cs typeface="Arial"/>
              </a:rPr>
              <a:t>topology</a:t>
            </a:r>
            <a:r>
              <a:rPr lang="vi-VN" dirty="0">
                <a:latin typeface="Arial"/>
                <a:cs typeface="Arial"/>
              </a:rPr>
              <a:t>.</a:t>
            </a:r>
          </a:p>
        </p:txBody>
      </p:sp>
      <p:sp>
        <p:nvSpPr>
          <p:cNvPr id="4" name="Chỗ dành sẵn cho Số hiệu Bản chiếu 3">
            <a:extLst>
              <a:ext uri="{FF2B5EF4-FFF2-40B4-BE49-F238E27FC236}">
                <a16:creationId xmlns:a16="http://schemas.microsoft.com/office/drawing/2014/main" id="{046D209D-11D5-2D4A-CE98-BCC8BECAC1AA}"/>
              </a:ext>
            </a:extLst>
          </p:cNvPr>
          <p:cNvSpPr>
            <a:spLocks noGrp="1"/>
          </p:cNvSpPr>
          <p:nvPr>
            <p:ph type="sldNum" sz="quarter" idx="10"/>
          </p:nvPr>
        </p:nvSpPr>
        <p:spPr/>
        <p:txBody>
          <a:bodyPr/>
          <a:lstStyle/>
          <a:p>
            <a:fld id="{1376952F-4AC3-476E-9CF7-AD77D6AE19E7}" type="slidenum">
              <a:rPr lang="en-US" altLang="en-US"/>
              <a:pPr/>
              <a:t>26</a:t>
            </a:fld>
            <a:endParaRPr lang="en-US" altLang="en-US"/>
          </a:p>
        </p:txBody>
      </p:sp>
      <p:grpSp>
        <p:nvGrpSpPr>
          <p:cNvPr id="5" name="object 4">
            <a:extLst>
              <a:ext uri="{FF2B5EF4-FFF2-40B4-BE49-F238E27FC236}">
                <a16:creationId xmlns:a16="http://schemas.microsoft.com/office/drawing/2014/main" id="{F936F989-01BC-B443-4B4E-DFAEAB34B258}"/>
              </a:ext>
            </a:extLst>
          </p:cNvPr>
          <p:cNvGrpSpPr/>
          <p:nvPr/>
        </p:nvGrpSpPr>
        <p:grpSpPr>
          <a:xfrm>
            <a:off x="3270649" y="2951154"/>
            <a:ext cx="5258212" cy="2469955"/>
            <a:chOff x="2896838" y="4029456"/>
            <a:chExt cx="5258212" cy="2469955"/>
          </a:xfrm>
        </p:grpSpPr>
        <p:pic>
          <p:nvPicPr>
            <p:cNvPr id="6" name="object 5">
              <a:extLst>
                <a:ext uri="{FF2B5EF4-FFF2-40B4-BE49-F238E27FC236}">
                  <a16:creationId xmlns:a16="http://schemas.microsoft.com/office/drawing/2014/main" id="{60937754-6D01-50C7-64BD-5765F82FA829}"/>
                </a:ext>
              </a:extLst>
            </p:cNvPr>
            <p:cNvPicPr/>
            <p:nvPr/>
          </p:nvPicPr>
          <p:blipFill>
            <a:blip r:embed="rId3" cstate="print"/>
            <a:stretch>
              <a:fillRect/>
            </a:stretch>
          </p:blipFill>
          <p:spPr>
            <a:xfrm>
              <a:off x="2896838" y="4029456"/>
              <a:ext cx="4856856" cy="2469955"/>
            </a:xfrm>
            <a:prstGeom prst="rect">
              <a:avLst/>
            </a:prstGeom>
          </p:spPr>
        </p:pic>
        <p:sp>
          <p:nvSpPr>
            <p:cNvPr id="7" name="object 6">
              <a:extLst>
                <a:ext uri="{FF2B5EF4-FFF2-40B4-BE49-F238E27FC236}">
                  <a16:creationId xmlns:a16="http://schemas.microsoft.com/office/drawing/2014/main" id="{C16ABCD1-72E3-4440-306B-79D767150874}"/>
                </a:ext>
              </a:extLst>
            </p:cNvPr>
            <p:cNvSpPr/>
            <p:nvPr/>
          </p:nvSpPr>
          <p:spPr>
            <a:xfrm>
              <a:off x="6239255" y="5309616"/>
              <a:ext cx="1915795" cy="287020"/>
            </a:xfrm>
            <a:custGeom>
              <a:avLst/>
              <a:gdLst/>
              <a:ahLst/>
              <a:cxnLst/>
              <a:rect l="l" t="t" r="r" b="b"/>
              <a:pathLst>
                <a:path w="1915795" h="287020">
                  <a:moveTo>
                    <a:pt x="1915667" y="286511"/>
                  </a:moveTo>
                  <a:lnTo>
                    <a:pt x="1915667" y="0"/>
                  </a:lnTo>
                  <a:lnTo>
                    <a:pt x="0" y="0"/>
                  </a:lnTo>
                  <a:lnTo>
                    <a:pt x="0" y="286511"/>
                  </a:lnTo>
                  <a:lnTo>
                    <a:pt x="1915667" y="286511"/>
                  </a:lnTo>
                  <a:close/>
                </a:path>
              </a:pathLst>
            </a:custGeom>
            <a:solidFill>
              <a:srgbClr val="FFFFFF"/>
            </a:solidFill>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7">
              <a:extLst>
                <a:ext uri="{FF2B5EF4-FFF2-40B4-BE49-F238E27FC236}">
                  <a16:creationId xmlns:a16="http://schemas.microsoft.com/office/drawing/2014/main" id="{08AD9B82-B5DC-B9AF-AB11-CC3EFCDFDCC1}"/>
                </a:ext>
              </a:extLst>
            </p:cNvPr>
            <p:cNvSpPr/>
            <p:nvPr/>
          </p:nvSpPr>
          <p:spPr>
            <a:xfrm>
              <a:off x="3924300" y="5605272"/>
              <a:ext cx="2612390" cy="367665"/>
            </a:xfrm>
            <a:custGeom>
              <a:avLst/>
              <a:gdLst/>
              <a:ahLst/>
              <a:cxnLst/>
              <a:rect l="l" t="t" r="r" b="b"/>
              <a:pathLst>
                <a:path w="2612390" h="367664">
                  <a:moveTo>
                    <a:pt x="0" y="367283"/>
                  </a:moveTo>
                  <a:lnTo>
                    <a:pt x="903731" y="70103"/>
                  </a:lnTo>
                </a:path>
                <a:path w="2612390" h="367664">
                  <a:moveTo>
                    <a:pt x="2612135" y="342899"/>
                  </a:moveTo>
                  <a:lnTo>
                    <a:pt x="1647443" y="0"/>
                  </a:lnTo>
                </a:path>
              </a:pathLst>
            </a:custGeom>
            <a:ln w="6350">
              <a:solidFill>
                <a:srgbClr val="000000"/>
              </a:solidFill>
              <a:prstDash val="lgDash"/>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4033597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405060-2F54-5C08-CAE3-EDA42641EB9D}"/>
              </a:ext>
            </a:extLst>
          </p:cNvPr>
          <p:cNvSpPr>
            <a:spLocks noGrp="1"/>
          </p:cNvSpPr>
          <p:nvPr>
            <p:ph type="title"/>
          </p:nvPr>
        </p:nvSpPr>
        <p:spPr/>
        <p:txBody>
          <a:bodyPr/>
          <a:lstStyle/>
          <a:p>
            <a:r>
              <a:rPr lang="vi-VN" dirty="0" err="1">
                <a:latin typeface="Arial"/>
                <a:cs typeface="Arial"/>
              </a:rPr>
              <a:t>Network</a:t>
            </a:r>
            <a:r>
              <a:rPr lang="vi-VN" dirty="0">
                <a:latin typeface="Arial"/>
                <a:cs typeface="Arial"/>
              </a:rPr>
              <a:t> </a:t>
            </a:r>
            <a:r>
              <a:rPr lang="vi-VN" dirty="0" err="1">
                <a:latin typeface="Arial"/>
                <a:cs typeface="Arial"/>
              </a:rPr>
              <a:t>Layer</a:t>
            </a:r>
          </a:p>
        </p:txBody>
      </p:sp>
      <p:sp>
        <p:nvSpPr>
          <p:cNvPr id="3" name="Chỗ dành sẵn cho Nội dung 2">
            <a:extLst>
              <a:ext uri="{FF2B5EF4-FFF2-40B4-BE49-F238E27FC236}">
                <a16:creationId xmlns:a16="http://schemas.microsoft.com/office/drawing/2014/main" id="{B4D78AA6-02CF-C2C0-0806-4B2B134938A1}"/>
              </a:ext>
            </a:extLst>
          </p:cNvPr>
          <p:cNvSpPr>
            <a:spLocks noGrp="1"/>
          </p:cNvSpPr>
          <p:nvPr>
            <p:ph idx="1"/>
          </p:nvPr>
        </p:nvSpPr>
        <p:spPr/>
        <p:txBody>
          <a:bodyPr/>
          <a:lstStyle/>
          <a:p>
            <a:r>
              <a:rPr lang="vi-VN" dirty="0">
                <a:latin typeface="Arial"/>
                <a:cs typeface="Arial"/>
              </a:rPr>
              <a:t>The </a:t>
            </a:r>
            <a:r>
              <a:rPr lang="vi-VN" err="1">
                <a:latin typeface="Arial"/>
                <a:cs typeface="Arial"/>
              </a:rPr>
              <a:t>network</a:t>
            </a:r>
            <a:r>
              <a:rPr lang="vi-VN" dirty="0">
                <a:latin typeface="Arial"/>
                <a:cs typeface="Arial"/>
              </a:rPr>
              <a:t> </a:t>
            </a:r>
            <a:r>
              <a:rPr lang="vi-VN" err="1">
                <a:latin typeface="Arial"/>
                <a:cs typeface="Arial"/>
              </a:rPr>
              <a:t>layer</a:t>
            </a:r>
            <a:r>
              <a:rPr lang="vi-VN" dirty="0">
                <a:latin typeface="Arial"/>
                <a:cs typeface="Arial"/>
              </a:rPr>
              <a:t> </a:t>
            </a:r>
            <a:r>
              <a:rPr lang="vi-VN" err="1">
                <a:latin typeface="Arial"/>
                <a:cs typeface="Arial"/>
              </a:rPr>
              <a:t>provides</a:t>
            </a:r>
            <a:r>
              <a:rPr lang="vi-VN" dirty="0">
                <a:latin typeface="Arial"/>
                <a:cs typeface="Arial"/>
              </a:rPr>
              <a:t> </a:t>
            </a:r>
            <a:r>
              <a:rPr lang="vi-VN" err="1">
                <a:latin typeface="Arial"/>
                <a:cs typeface="Arial"/>
              </a:rPr>
              <a:t>connectivity</a:t>
            </a:r>
            <a:r>
              <a:rPr lang="vi-VN" dirty="0">
                <a:latin typeface="Arial"/>
                <a:cs typeface="Arial"/>
              </a:rPr>
              <a:t> </a:t>
            </a:r>
            <a:r>
              <a:rPr lang="vi-VN" err="1">
                <a:latin typeface="Arial"/>
                <a:cs typeface="Arial"/>
              </a:rPr>
              <a:t>and</a:t>
            </a:r>
            <a:r>
              <a:rPr lang="vi-VN" dirty="0">
                <a:latin typeface="Arial"/>
                <a:cs typeface="Arial"/>
              </a:rPr>
              <a:t> </a:t>
            </a:r>
            <a:r>
              <a:rPr lang="vi-VN" err="1">
                <a:latin typeface="Arial"/>
                <a:cs typeface="Arial"/>
              </a:rPr>
              <a:t>path</a:t>
            </a:r>
            <a:r>
              <a:rPr lang="vi-VN" dirty="0">
                <a:latin typeface="Arial"/>
                <a:cs typeface="Arial"/>
              </a:rPr>
              <a:t> </a:t>
            </a:r>
            <a:r>
              <a:rPr lang="vi-VN" err="1">
                <a:latin typeface="Arial"/>
                <a:cs typeface="Arial"/>
              </a:rPr>
              <a:t>selection</a:t>
            </a:r>
            <a:r>
              <a:rPr lang="vi-VN" dirty="0">
                <a:latin typeface="Arial"/>
                <a:cs typeface="Arial"/>
              </a:rPr>
              <a:t>  </a:t>
            </a:r>
            <a:r>
              <a:rPr lang="vi-VN" err="1">
                <a:latin typeface="Arial"/>
                <a:cs typeface="Arial"/>
              </a:rPr>
              <a:t>between</a:t>
            </a:r>
            <a:r>
              <a:rPr lang="vi-VN" dirty="0">
                <a:latin typeface="Arial"/>
                <a:cs typeface="Arial"/>
              </a:rPr>
              <a:t> </a:t>
            </a:r>
            <a:r>
              <a:rPr lang="vi-VN" err="1">
                <a:latin typeface="Arial"/>
                <a:cs typeface="Arial"/>
              </a:rPr>
              <a:t>two</a:t>
            </a:r>
            <a:r>
              <a:rPr lang="vi-VN" dirty="0">
                <a:latin typeface="Arial"/>
                <a:cs typeface="Arial"/>
              </a:rPr>
              <a:t> </a:t>
            </a:r>
            <a:r>
              <a:rPr lang="vi-VN" err="1">
                <a:latin typeface="Arial"/>
                <a:cs typeface="Arial"/>
              </a:rPr>
              <a:t>host</a:t>
            </a:r>
            <a:r>
              <a:rPr lang="vi-VN" dirty="0">
                <a:latin typeface="Arial"/>
                <a:cs typeface="Arial"/>
              </a:rPr>
              <a:t> </a:t>
            </a:r>
            <a:r>
              <a:rPr lang="vi-VN" err="1">
                <a:latin typeface="Arial"/>
                <a:cs typeface="Arial"/>
              </a:rPr>
              <a:t>systems</a:t>
            </a:r>
            <a:r>
              <a:rPr lang="vi-VN" dirty="0">
                <a:latin typeface="Arial"/>
                <a:cs typeface="Arial"/>
              </a:rPr>
              <a:t> </a:t>
            </a:r>
            <a:r>
              <a:rPr lang="vi-VN" err="1">
                <a:latin typeface="Arial"/>
                <a:cs typeface="Arial"/>
              </a:rPr>
              <a:t>that</a:t>
            </a:r>
            <a:r>
              <a:rPr lang="vi-VN" dirty="0">
                <a:latin typeface="Arial"/>
                <a:cs typeface="Arial"/>
              </a:rPr>
              <a:t> may be </a:t>
            </a:r>
            <a:r>
              <a:rPr lang="vi-VN" err="1">
                <a:latin typeface="Arial"/>
                <a:cs typeface="Arial"/>
              </a:rPr>
              <a:t>located</a:t>
            </a:r>
            <a:r>
              <a:rPr lang="vi-VN" dirty="0">
                <a:latin typeface="Arial"/>
                <a:cs typeface="Arial"/>
              </a:rPr>
              <a:t> </a:t>
            </a:r>
            <a:r>
              <a:rPr lang="vi-VN" err="1">
                <a:latin typeface="Arial"/>
                <a:cs typeface="Arial"/>
              </a:rPr>
              <a:t>on</a:t>
            </a:r>
            <a:r>
              <a:rPr lang="vi-VN" dirty="0">
                <a:latin typeface="Arial"/>
                <a:cs typeface="Arial"/>
              </a:rPr>
              <a:t>  </a:t>
            </a:r>
            <a:r>
              <a:rPr lang="vi-VN" err="1">
                <a:latin typeface="Arial"/>
                <a:cs typeface="Arial"/>
              </a:rPr>
              <a:t>geographically</a:t>
            </a:r>
            <a:r>
              <a:rPr lang="vi-VN" dirty="0">
                <a:latin typeface="Arial"/>
                <a:cs typeface="Arial"/>
              </a:rPr>
              <a:t> </a:t>
            </a:r>
            <a:r>
              <a:rPr lang="vi-VN" err="1">
                <a:latin typeface="Arial"/>
                <a:cs typeface="Arial"/>
              </a:rPr>
              <a:t>separated</a:t>
            </a:r>
            <a:r>
              <a:rPr lang="vi-VN" dirty="0">
                <a:latin typeface="Arial"/>
                <a:cs typeface="Arial"/>
              </a:rPr>
              <a:t> </a:t>
            </a:r>
            <a:r>
              <a:rPr lang="vi-VN" err="1">
                <a:latin typeface="Arial"/>
                <a:cs typeface="Arial"/>
              </a:rPr>
              <a:t>networks</a:t>
            </a:r>
            <a:r>
              <a:rPr lang="vi-VN" dirty="0">
                <a:latin typeface="Arial"/>
                <a:cs typeface="Arial"/>
              </a:rPr>
              <a:t> </a:t>
            </a:r>
            <a:endParaRPr lang="vi-VN"/>
          </a:p>
          <a:p>
            <a:endParaRPr lang="vi-VN" dirty="0"/>
          </a:p>
        </p:txBody>
      </p:sp>
      <p:sp>
        <p:nvSpPr>
          <p:cNvPr id="4" name="Chỗ dành sẵn cho Số hiệu Bản chiếu 3">
            <a:extLst>
              <a:ext uri="{FF2B5EF4-FFF2-40B4-BE49-F238E27FC236}">
                <a16:creationId xmlns:a16="http://schemas.microsoft.com/office/drawing/2014/main" id="{2ECE3DFF-BC10-3789-499F-D3EA445B1838}"/>
              </a:ext>
            </a:extLst>
          </p:cNvPr>
          <p:cNvSpPr>
            <a:spLocks noGrp="1"/>
          </p:cNvSpPr>
          <p:nvPr>
            <p:ph type="sldNum" sz="quarter" idx="10"/>
          </p:nvPr>
        </p:nvSpPr>
        <p:spPr/>
        <p:txBody>
          <a:bodyPr/>
          <a:lstStyle/>
          <a:p>
            <a:fld id="{1376952F-4AC3-476E-9CF7-AD77D6AE19E7}" type="slidenum">
              <a:rPr lang="en-US" altLang="en-US"/>
              <a:pPr/>
              <a:t>27</a:t>
            </a:fld>
            <a:endParaRPr lang="en-US" altLang="en-US"/>
          </a:p>
        </p:txBody>
      </p:sp>
      <p:pic>
        <p:nvPicPr>
          <p:cNvPr id="5" name="Hình ảnh 4" descr="Ảnh có chứa văn bản, ảnh chụp màn hình, Hình chữ nhật, màu vàng&#10;&#10;Mô tả được tự động tạo">
            <a:extLst>
              <a:ext uri="{FF2B5EF4-FFF2-40B4-BE49-F238E27FC236}">
                <a16:creationId xmlns:a16="http://schemas.microsoft.com/office/drawing/2014/main" id="{86A91F54-E1F5-B305-9BD8-B84668289AA5}"/>
              </a:ext>
            </a:extLst>
          </p:cNvPr>
          <p:cNvPicPr>
            <a:picLocks noChangeAspect="1"/>
          </p:cNvPicPr>
          <p:nvPr/>
        </p:nvPicPr>
        <p:blipFill>
          <a:blip r:embed="rId3"/>
          <a:stretch>
            <a:fillRect/>
          </a:stretch>
        </p:blipFill>
        <p:spPr>
          <a:xfrm>
            <a:off x="3157268" y="3249767"/>
            <a:ext cx="5302369" cy="2285032"/>
          </a:xfrm>
          <a:prstGeom prst="rect">
            <a:avLst/>
          </a:prstGeom>
        </p:spPr>
      </p:pic>
    </p:spTree>
    <p:extLst>
      <p:ext uri="{BB962C8B-B14F-4D97-AF65-F5344CB8AC3E}">
        <p14:creationId xmlns:p14="http://schemas.microsoft.com/office/powerpoint/2010/main" val="393737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405060-2F54-5C08-CAE3-EDA42641EB9D}"/>
              </a:ext>
            </a:extLst>
          </p:cNvPr>
          <p:cNvSpPr>
            <a:spLocks noGrp="1"/>
          </p:cNvSpPr>
          <p:nvPr>
            <p:ph type="title"/>
          </p:nvPr>
        </p:nvSpPr>
        <p:spPr/>
        <p:txBody>
          <a:bodyPr/>
          <a:lstStyle/>
          <a:p>
            <a:r>
              <a:rPr lang="vi-VN" dirty="0" err="1">
                <a:latin typeface="Arial"/>
                <a:cs typeface="Arial"/>
              </a:rPr>
              <a:t>Network</a:t>
            </a:r>
            <a:r>
              <a:rPr lang="vi-VN" dirty="0">
                <a:latin typeface="Arial"/>
                <a:cs typeface="Arial"/>
              </a:rPr>
              <a:t> </a:t>
            </a:r>
            <a:r>
              <a:rPr lang="vi-VN" dirty="0" err="1">
                <a:latin typeface="Arial"/>
                <a:cs typeface="Arial"/>
              </a:rPr>
              <a:t>Layer</a:t>
            </a:r>
          </a:p>
        </p:txBody>
      </p:sp>
      <p:sp>
        <p:nvSpPr>
          <p:cNvPr id="3" name="Chỗ dành sẵn cho Nội dung 2">
            <a:extLst>
              <a:ext uri="{FF2B5EF4-FFF2-40B4-BE49-F238E27FC236}">
                <a16:creationId xmlns:a16="http://schemas.microsoft.com/office/drawing/2014/main" id="{B4D78AA6-02CF-C2C0-0806-4B2B134938A1}"/>
              </a:ext>
            </a:extLst>
          </p:cNvPr>
          <p:cNvSpPr>
            <a:spLocks noGrp="1"/>
          </p:cNvSpPr>
          <p:nvPr>
            <p:ph idx="1"/>
          </p:nvPr>
        </p:nvSpPr>
        <p:spPr/>
        <p:txBody>
          <a:bodyPr/>
          <a:lstStyle/>
          <a:p>
            <a:r>
              <a:rPr lang="vi-VN" dirty="0">
                <a:latin typeface="Arial"/>
                <a:cs typeface="Arial"/>
              </a:rPr>
              <a:t>IP </a:t>
            </a:r>
            <a:r>
              <a:rPr lang="vi-VN" dirty="0" err="1">
                <a:latin typeface="Arial"/>
                <a:cs typeface="Arial"/>
              </a:rPr>
              <a:t>is</a:t>
            </a:r>
            <a:r>
              <a:rPr lang="vi-VN" dirty="0">
                <a:latin typeface="Arial"/>
                <a:cs typeface="Arial"/>
              </a:rPr>
              <a:t> a </a:t>
            </a:r>
            <a:r>
              <a:rPr lang="vi-VN" dirty="0" err="1">
                <a:latin typeface="Arial"/>
                <a:cs typeface="Arial"/>
              </a:rPr>
              <a:t>standard</a:t>
            </a:r>
            <a:r>
              <a:rPr lang="vi-VN" dirty="0">
                <a:latin typeface="Arial"/>
                <a:cs typeface="Arial"/>
              </a:rPr>
              <a:t> </a:t>
            </a:r>
            <a:r>
              <a:rPr lang="vi-VN" dirty="0" err="1">
                <a:latin typeface="Arial"/>
                <a:cs typeface="Arial"/>
              </a:rPr>
              <a:t>that</a:t>
            </a:r>
            <a:r>
              <a:rPr lang="vi-VN" dirty="0">
                <a:latin typeface="Arial"/>
                <a:cs typeface="Arial"/>
              </a:rPr>
              <a:t> </a:t>
            </a:r>
            <a:r>
              <a:rPr lang="vi-VN" dirty="0" err="1">
                <a:latin typeface="Arial"/>
                <a:cs typeface="Arial"/>
              </a:rPr>
              <a:t>defines</a:t>
            </a:r>
            <a:r>
              <a:rPr lang="vi-VN" dirty="0">
                <a:latin typeface="Arial"/>
                <a:cs typeface="Arial"/>
              </a:rPr>
              <a:t> the </a:t>
            </a:r>
            <a:r>
              <a:rPr lang="vi-VN" dirty="0" err="1">
                <a:latin typeface="Arial"/>
                <a:cs typeface="Arial"/>
              </a:rPr>
              <a:t>manner</a:t>
            </a:r>
            <a:r>
              <a:rPr lang="vi-VN" dirty="0">
                <a:latin typeface="Arial"/>
                <a:cs typeface="Arial"/>
              </a:rPr>
              <a:t> in </a:t>
            </a:r>
            <a:r>
              <a:rPr lang="vi-VN" dirty="0" err="1">
                <a:latin typeface="Arial"/>
                <a:cs typeface="Arial"/>
              </a:rPr>
              <a:t>which</a:t>
            </a:r>
            <a:r>
              <a:rPr lang="vi-VN" dirty="0">
                <a:latin typeface="Arial"/>
                <a:cs typeface="Arial"/>
              </a:rPr>
              <a:t> the </a:t>
            </a:r>
            <a:r>
              <a:rPr lang="vi-VN" dirty="0" err="1">
                <a:latin typeface="Arial"/>
                <a:cs typeface="Arial"/>
              </a:rPr>
              <a:t>network</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a:t>
            </a:r>
            <a:r>
              <a:rPr lang="vi-VN" dirty="0" err="1">
                <a:latin typeface="Arial"/>
                <a:cs typeface="Arial"/>
              </a:rPr>
              <a:t>two</a:t>
            </a:r>
            <a:r>
              <a:rPr lang="vi-VN" dirty="0">
                <a:latin typeface="Arial"/>
                <a:cs typeface="Arial"/>
              </a:rPr>
              <a:t> </a:t>
            </a:r>
            <a:r>
              <a:rPr lang="vi-VN" dirty="0" err="1">
                <a:latin typeface="Arial"/>
                <a:cs typeface="Arial"/>
              </a:rPr>
              <a:t>hosts</a:t>
            </a:r>
            <a:r>
              <a:rPr lang="vi-VN" dirty="0">
                <a:latin typeface="Arial"/>
                <a:cs typeface="Arial"/>
              </a:rPr>
              <a:t> </a:t>
            </a:r>
            <a:r>
              <a:rPr lang="vi-VN" dirty="0" err="1">
                <a:latin typeface="Arial"/>
                <a:cs typeface="Arial"/>
              </a:rPr>
              <a:t>interact</a:t>
            </a:r>
            <a:r>
              <a:rPr lang="vi-VN" dirty="0">
                <a:latin typeface="Arial"/>
                <a:cs typeface="Arial"/>
              </a:rPr>
              <a:t>. IP </a:t>
            </a:r>
            <a:r>
              <a:rPr lang="vi-VN" dirty="0" err="1">
                <a:latin typeface="Arial"/>
                <a:cs typeface="Arial"/>
              </a:rPr>
              <a:t>addresses</a:t>
            </a:r>
            <a:r>
              <a:rPr lang="vi-VN" dirty="0">
                <a:latin typeface="Arial"/>
                <a:cs typeface="Arial"/>
              </a:rPr>
              <a:t> </a:t>
            </a:r>
            <a:r>
              <a:rPr lang="vi-VN" dirty="0" err="1">
                <a:latin typeface="Arial"/>
                <a:cs typeface="Arial"/>
              </a:rPr>
              <a:t>are</a:t>
            </a:r>
            <a:r>
              <a:rPr lang="vi-VN" dirty="0">
                <a:latin typeface="Arial"/>
                <a:cs typeface="Arial"/>
              </a:rPr>
              <a:t> 32 </a:t>
            </a:r>
            <a:r>
              <a:rPr lang="vi-VN" dirty="0" err="1">
                <a:latin typeface="Arial"/>
                <a:cs typeface="Arial"/>
              </a:rPr>
              <a:t>bit</a:t>
            </a:r>
            <a:r>
              <a:rPr lang="vi-VN" dirty="0">
                <a:latin typeface="Arial"/>
                <a:cs typeface="Arial"/>
              </a:rPr>
              <a:t> long,  </a:t>
            </a:r>
            <a:r>
              <a:rPr lang="vi-VN" dirty="0" err="1">
                <a:latin typeface="Arial"/>
                <a:cs typeface="Arial"/>
              </a:rPr>
              <a:t>hierarchical</a:t>
            </a:r>
            <a:r>
              <a:rPr lang="vi-VN" dirty="0">
                <a:latin typeface="Arial"/>
                <a:cs typeface="Arial"/>
              </a:rPr>
              <a:t> </a:t>
            </a:r>
            <a:r>
              <a:rPr lang="vi-VN" dirty="0" err="1">
                <a:latin typeface="Arial"/>
                <a:cs typeface="Arial"/>
              </a:rPr>
              <a:t>addressing</a:t>
            </a:r>
            <a:r>
              <a:rPr lang="vi-VN" dirty="0">
                <a:latin typeface="Arial"/>
                <a:cs typeface="Arial"/>
              </a:rPr>
              <a:t> </a:t>
            </a:r>
            <a:r>
              <a:rPr lang="vi-VN" dirty="0" err="1">
                <a:latin typeface="Arial"/>
                <a:cs typeface="Arial"/>
              </a:rPr>
              <a:t>scheme</a:t>
            </a:r>
            <a:r>
              <a:rPr lang="vi-VN" dirty="0">
                <a:latin typeface="Arial"/>
                <a:cs typeface="Arial"/>
              </a:rPr>
              <a:t>.</a:t>
            </a:r>
            <a:endParaRPr lang="vi-VN" dirty="0"/>
          </a:p>
          <a:p>
            <a:endParaRPr lang="vi-VN" dirty="0"/>
          </a:p>
        </p:txBody>
      </p:sp>
      <p:sp>
        <p:nvSpPr>
          <p:cNvPr id="4" name="Chỗ dành sẵn cho Số hiệu Bản chiếu 3">
            <a:extLst>
              <a:ext uri="{FF2B5EF4-FFF2-40B4-BE49-F238E27FC236}">
                <a16:creationId xmlns:a16="http://schemas.microsoft.com/office/drawing/2014/main" id="{2ECE3DFF-BC10-3789-499F-D3EA445B1838}"/>
              </a:ext>
            </a:extLst>
          </p:cNvPr>
          <p:cNvSpPr>
            <a:spLocks noGrp="1"/>
          </p:cNvSpPr>
          <p:nvPr>
            <p:ph type="sldNum" sz="quarter" idx="10"/>
          </p:nvPr>
        </p:nvSpPr>
        <p:spPr/>
        <p:txBody>
          <a:bodyPr/>
          <a:lstStyle/>
          <a:p>
            <a:fld id="{1376952F-4AC3-476E-9CF7-AD77D6AE19E7}" type="slidenum">
              <a:rPr lang="en-US" altLang="en-US"/>
              <a:pPr/>
              <a:t>28</a:t>
            </a:fld>
            <a:endParaRPr lang="en-US" altLang="en-US"/>
          </a:p>
        </p:txBody>
      </p:sp>
      <p:pic>
        <p:nvPicPr>
          <p:cNvPr id="6" name="Hình ảnh 5" descr="Ảnh có chứa văn bản, ảnh chụp màn hình, Phông chữ, Hình chữ nhật&#10;&#10;Mô tả được tự động tạo">
            <a:extLst>
              <a:ext uri="{FF2B5EF4-FFF2-40B4-BE49-F238E27FC236}">
                <a16:creationId xmlns:a16="http://schemas.microsoft.com/office/drawing/2014/main" id="{C7361063-0800-8599-B911-44CF718A211F}"/>
              </a:ext>
            </a:extLst>
          </p:cNvPr>
          <p:cNvPicPr>
            <a:picLocks noChangeAspect="1"/>
          </p:cNvPicPr>
          <p:nvPr/>
        </p:nvPicPr>
        <p:blipFill>
          <a:blip r:embed="rId3"/>
          <a:stretch>
            <a:fillRect/>
          </a:stretch>
        </p:blipFill>
        <p:spPr>
          <a:xfrm>
            <a:off x="2912853" y="3054961"/>
            <a:ext cx="6351916" cy="2430230"/>
          </a:xfrm>
          <a:prstGeom prst="rect">
            <a:avLst/>
          </a:prstGeom>
        </p:spPr>
      </p:pic>
    </p:spTree>
    <p:extLst>
      <p:ext uri="{BB962C8B-B14F-4D97-AF65-F5344CB8AC3E}">
        <p14:creationId xmlns:p14="http://schemas.microsoft.com/office/powerpoint/2010/main" val="4223690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6B16769-7758-76E8-E567-E133F3D59108}"/>
              </a:ext>
            </a:extLst>
          </p:cNvPr>
          <p:cNvSpPr>
            <a:spLocks noGrp="1"/>
          </p:cNvSpPr>
          <p:nvPr>
            <p:ph type="title"/>
          </p:nvPr>
        </p:nvSpPr>
        <p:spPr/>
        <p:txBody>
          <a:bodyPr/>
          <a:lstStyle/>
          <a:p>
            <a:r>
              <a:rPr lang="vi-VN" dirty="0" err="1">
                <a:latin typeface="Arial"/>
                <a:cs typeface="Arial"/>
              </a:rPr>
              <a:t>Network</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Devices</a:t>
            </a:r>
          </a:p>
        </p:txBody>
      </p:sp>
      <p:sp>
        <p:nvSpPr>
          <p:cNvPr id="3" name="Chỗ dành sẵn cho Nội dung 2">
            <a:extLst>
              <a:ext uri="{FF2B5EF4-FFF2-40B4-BE49-F238E27FC236}">
                <a16:creationId xmlns:a16="http://schemas.microsoft.com/office/drawing/2014/main" id="{EE83CE25-2C87-6968-A7E3-010E3B5466EC}"/>
              </a:ext>
            </a:extLst>
          </p:cNvPr>
          <p:cNvSpPr>
            <a:spLocks noGrp="1"/>
          </p:cNvSpPr>
          <p:nvPr>
            <p:ph idx="1"/>
          </p:nvPr>
        </p:nvSpPr>
        <p:spPr/>
        <p:txBody>
          <a:bodyPr/>
          <a:lstStyle/>
          <a:p>
            <a:r>
              <a:rPr lang="vi-VN" dirty="0">
                <a:latin typeface="Arial"/>
                <a:cs typeface="Arial"/>
              </a:rPr>
              <a:t>The </a:t>
            </a:r>
            <a:r>
              <a:rPr lang="vi-VN" dirty="0" err="1">
                <a:latin typeface="Arial"/>
                <a:cs typeface="Arial"/>
              </a:rPr>
              <a:t>devices</a:t>
            </a:r>
            <a:r>
              <a:rPr lang="vi-VN" dirty="0">
                <a:latin typeface="Arial"/>
                <a:cs typeface="Arial"/>
              </a:rPr>
              <a:t> </a:t>
            </a:r>
            <a:r>
              <a:rPr lang="vi-VN" dirty="0" err="1">
                <a:latin typeface="Arial"/>
                <a:cs typeface="Arial"/>
              </a:rPr>
              <a:t>that</a:t>
            </a:r>
            <a:r>
              <a:rPr lang="vi-VN" dirty="0">
                <a:latin typeface="Arial"/>
                <a:cs typeface="Arial"/>
              </a:rPr>
              <a:t> </a:t>
            </a:r>
            <a:r>
              <a:rPr lang="vi-VN" dirty="0" err="1">
                <a:latin typeface="Arial"/>
                <a:cs typeface="Arial"/>
              </a:rPr>
              <a:t>operate</a:t>
            </a:r>
            <a:r>
              <a:rPr lang="vi-VN" dirty="0">
                <a:latin typeface="Arial"/>
                <a:cs typeface="Arial"/>
              </a:rPr>
              <a:t> </a:t>
            </a:r>
            <a:r>
              <a:rPr lang="vi-VN" dirty="0" err="1">
                <a:latin typeface="Arial"/>
                <a:cs typeface="Arial"/>
              </a:rPr>
              <a:t>at</a:t>
            </a:r>
            <a:r>
              <a:rPr lang="vi-VN" dirty="0">
                <a:latin typeface="Arial"/>
                <a:cs typeface="Arial"/>
              </a:rPr>
              <a:t> the </a:t>
            </a:r>
            <a:r>
              <a:rPr lang="vi-VN" dirty="0" err="1">
                <a:latin typeface="Arial"/>
                <a:cs typeface="Arial"/>
              </a:rPr>
              <a:t>Network</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are</a:t>
            </a:r>
            <a:r>
              <a:rPr lang="vi-VN" dirty="0">
                <a:latin typeface="Arial"/>
                <a:cs typeface="Arial"/>
              </a:rPr>
              <a:t> </a:t>
            </a:r>
            <a:r>
              <a:rPr lang="vi-VN" dirty="0" err="1">
                <a:latin typeface="Arial"/>
                <a:cs typeface="Arial"/>
              </a:rPr>
              <a:t>routers</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Layer</a:t>
            </a:r>
            <a:r>
              <a:rPr lang="vi-VN" dirty="0">
                <a:latin typeface="Arial"/>
                <a:cs typeface="Arial"/>
              </a:rPr>
              <a:t> 3 </a:t>
            </a:r>
            <a:r>
              <a:rPr lang="vi-VN" dirty="0" err="1">
                <a:latin typeface="Arial"/>
                <a:cs typeface="Arial"/>
              </a:rPr>
              <a:t>Switches</a:t>
            </a:r>
            <a:r>
              <a:rPr lang="vi-VN" dirty="0">
                <a:latin typeface="Arial"/>
                <a:cs typeface="Arial"/>
              </a:rPr>
              <a:t> </a:t>
            </a:r>
            <a:endParaRPr lang="vi-VN" dirty="0"/>
          </a:p>
        </p:txBody>
      </p:sp>
      <p:sp>
        <p:nvSpPr>
          <p:cNvPr id="4" name="Chỗ dành sẵn cho Số hiệu Bản chiếu 3">
            <a:extLst>
              <a:ext uri="{FF2B5EF4-FFF2-40B4-BE49-F238E27FC236}">
                <a16:creationId xmlns:a16="http://schemas.microsoft.com/office/drawing/2014/main" id="{24FD5C1A-B613-1D3D-C837-9F1A5042EACB}"/>
              </a:ext>
            </a:extLst>
          </p:cNvPr>
          <p:cNvSpPr>
            <a:spLocks noGrp="1"/>
          </p:cNvSpPr>
          <p:nvPr>
            <p:ph type="sldNum" sz="quarter" idx="10"/>
          </p:nvPr>
        </p:nvSpPr>
        <p:spPr/>
        <p:txBody>
          <a:bodyPr/>
          <a:lstStyle/>
          <a:p>
            <a:fld id="{1376952F-4AC3-476E-9CF7-AD77D6AE19E7}" type="slidenum">
              <a:rPr lang="en-US" altLang="en-US"/>
              <a:pPr/>
              <a:t>29</a:t>
            </a:fld>
            <a:endParaRPr lang="en-US" altLang="en-US"/>
          </a:p>
        </p:txBody>
      </p:sp>
      <p:pic>
        <p:nvPicPr>
          <p:cNvPr id="5" name="Hình ảnh 4" descr="Ảnh có chứa văn bản, ảnh chụp màn hình, thiết kế, ghế đôn ottoman&#10;&#10;Mô tả được tự động tạo">
            <a:extLst>
              <a:ext uri="{FF2B5EF4-FFF2-40B4-BE49-F238E27FC236}">
                <a16:creationId xmlns:a16="http://schemas.microsoft.com/office/drawing/2014/main" id="{E63CD7B9-A071-EDCC-95E2-9780D8E430D6}"/>
              </a:ext>
            </a:extLst>
          </p:cNvPr>
          <p:cNvPicPr>
            <a:picLocks noChangeAspect="1"/>
          </p:cNvPicPr>
          <p:nvPr/>
        </p:nvPicPr>
        <p:blipFill>
          <a:blip r:embed="rId3"/>
          <a:stretch>
            <a:fillRect/>
          </a:stretch>
        </p:blipFill>
        <p:spPr>
          <a:xfrm>
            <a:off x="3128513" y="2453132"/>
            <a:ext cx="5129841" cy="2569963"/>
          </a:xfrm>
          <a:prstGeom prst="rect">
            <a:avLst/>
          </a:prstGeom>
        </p:spPr>
      </p:pic>
    </p:spTree>
    <p:extLst>
      <p:ext uri="{BB962C8B-B14F-4D97-AF65-F5344CB8AC3E}">
        <p14:creationId xmlns:p14="http://schemas.microsoft.com/office/powerpoint/2010/main" val="2458328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5123C1-9455-3B78-7307-B8BC82550E39}"/>
              </a:ext>
            </a:extLst>
          </p:cNvPr>
          <p:cNvSpPr>
            <a:spLocks noGrp="1"/>
          </p:cNvSpPr>
          <p:nvPr>
            <p:ph type="title"/>
          </p:nvPr>
        </p:nvSpPr>
        <p:spPr/>
        <p:txBody>
          <a:bodyPr/>
          <a:lstStyle/>
          <a:p>
            <a:r>
              <a:rPr lang="vi-VN" dirty="0" err="1">
                <a:latin typeface="Arial"/>
                <a:cs typeface="Arial"/>
              </a:rPr>
              <a:t>What</a:t>
            </a:r>
            <a:r>
              <a:rPr lang="vi-VN" dirty="0">
                <a:latin typeface="Arial"/>
                <a:cs typeface="Arial"/>
              </a:rPr>
              <a:t> </a:t>
            </a:r>
            <a:r>
              <a:rPr lang="vi-VN" dirty="0" err="1">
                <a:latin typeface="Arial"/>
                <a:cs typeface="Arial"/>
              </a:rPr>
              <a:t>is</a:t>
            </a:r>
            <a:r>
              <a:rPr lang="vi-VN" dirty="0">
                <a:latin typeface="Arial"/>
                <a:cs typeface="Arial"/>
              </a:rPr>
              <a:t> a </a:t>
            </a:r>
            <a:r>
              <a:rPr lang="vi-VN" dirty="0" err="1">
                <a:latin typeface="Arial"/>
                <a:cs typeface="Arial"/>
              </a:rPr>
              <a:t>Network</a:t>
            </a:r>
            <a:r>
              <a:rPr lang="vi-VN" dirty="0">
                <a:latin typeface="Arial"/>
                <a:cs typeface="Arial"/>
              </a:rPr>
              <a:t>?</a:t>
            </a:r>
          </a:p>
        </p:txBody>
      </p:sp>
      <p:sp>
        <p:nvSpPr>
          <p:cNvPr id="3" name="Chỗ dành sẵn cho Nội dung 2">
            <a:extLst>
              <a:ext uri="{FF2B5EF4-FFF2-40B4-BE49-F238E27FC236}">
                <a16:creationId xmlns:a16="http://schemas.microsoft.com/office/drawing/2014/main" id="{C7015D5F-5425-373B-5C7E-DA8194A586EB}"/>
              </a:ext>
            </a:extLst>
          </p:cNvPr>
          <p:cNvSpPr>
            <a:spLocks noGrp="1"/>
          </p:cNvSpPr>
          <p:nvPr>
            <p:ph idx="1"/>
          </p:nvPr>
        </p:nvSpPr>
        <p:spPr>
          <a:xfrm>
            <a:off x="381000" y="1066800"/>
            <a:ext cx="10141058" cy="4351338"/>
          </a:xfrm>
        </p:spPr>
        <p:txBody>
          <a:bodyPr/>
          <a:lstStyle/>
          <a:p>
            <a:r>
              <a:rPr lang="vi-VN" dirty="0">
                <a:latin typeface="Arial"/>
                <a:cs typeface="Arial"/>
              </a:rPr>
              <a:t>A </a:t>
            </a:r>
            <a:r>
              <a:rPr lang="vi-VN" dirty="0" err="1">
                <a:latin typeface="Arial"/>
                <a:cs typeface="Arial"/>
              </a:rPr>
              <a:t>network</a:t>
            </a:r>
            <a:r>
              <a:rPr lang="vi-VN" dirty="0">
                <a:latin typeface="Arial"/>
                <a:cs typeface="Arial"/>
              </a:rPr>
              <a:t> </a:t>
            </a:r>
            <a:r>
              <a:rPr lang="vi-VN" dirty="0" err="1">
                <a:latin typeface="Arial"/>
                <a:cs typeface="Arial"/>
              </a:rPr>
              <a:t>refers</a:t>
            </a:r>
            <a:r>
              <a:rPr lang="vi-VN" dirty="0">
                <a:latin typeface="Arial"/>
                <a:cs typeface="Arial"/>
              </a:rPr>
              <a:t> to </a:t>
            </a:r>
            <a:r>
              <a:rPr lang="vi-VN" dirty="0" err="1">
                <a:latin typeface="Arial"/>
                <a:cs typeface="Arial"/>
              </a:rPr>
              <a:t>two</a:t>
            </a:r>
            <a:r>
              <a:rPr lang="vi-VN" dirty="0">
                <a:latin typeface="Arial"/>
                <a:cs typeface="Arial"/>
              </a:rPr>
              <a:t> </a:t>
            </a:r>
            <a:r>
              <a:rPr lang="vi-VN" dirty="0" err="1">
                <a:latin typeface="Arial"/>
                <a:cs typeface="Arial"/>
              </a:rPr>
              <a:t>or</a:t>
            </a:r>
            <a:r>
              <a:rPr lang="vi-VN" dirty="0">
                <a:latin typeface="Arial"/>
                <a:cs typeface="Arial"/>
              </a:rPr>
              <a:t> </a:t>
            </a:r>
            <a:r>
              <a:rPr lang="vi-VN" dirty="0" err="1">
                <a:latin typeface="Arial"/>
                <a:cs typeface="Arial"/>
              </a:rPr>
              <a:t>more</a:t>
            </a:r>
            <a:r>
              <a:rPr lang="vi-VN" dirty="0">
                <a:latin typeface="Arial"/>
                <a:cs typeface="Arial"/>
              </a:rPr>
              <a:t> </a:t>
            </a:r>
            <a:r>
              <a:rPr lang="vi-VN" dirty="0" err="1">
                <a:latin typeface="Arial"/>
                <a:cs typeface="Arial"/>
              </a:rPr>
              <a:t>connected</a:t>
            </a:r>
            <a:r>
              <a:rPr lang="vi-VN" dirty="0">
                <a:latin typeface="Arial"/>
                <a:cs typeface="Arial"/>
              </a:rPr>
              <a:t> </a:t>
            </a:r>
            <a:r>
              <a:rPr lang="vi-VN" dirty="0" err="1">
                <a:latin typeface="Arial"/>
                <a:cs typeface="Arial"/>
              </a:rPr>
              <a:t>computers</a:t>
            </a:r>
            <a:r>
              <a:rPr lang="vi-VN" dirty="0">
                <a:latin typeface="Arial"/>
                <a:cs typeface="Arial"/>
              </a:rPr>
              <a:t> </a:t>
            </a:r>
            <a:r>
              <a:rPr lang="vi-VN" dirty="0" err="1">
                <a:latin typeface="Arial"/>
                <a:cs typeface="Arial"/>
              </a:rPr>
              <a:t>that</a:t>
            </a:r>
            <a:r>
              <a:rPr lang="vi-VN" dirty="0">
                <a:latin typeface="Arial"/>
                <a:cs typeface="Arial"/>
              </a:rPr>
              <a:t>  can </a:t>
            </a:r>
            <a:r>
              <a:rPr lang="vi-VN" dirty="0" err="1">
                <a:latin typeface="Arial"/>
                <a:cs typeface="Arial"/>
              </a:rPr>
              <a:t>share</a:t>
            </a:r>
            <a:r>
              <a:rPr lang="vi-VN" dirty="0">
                <a:latin typeface="Arial"/>
                <a:cs typeface="Arial"/>
              </a:rPr>
              <a:t> </a:t>
            </a:r>
            <a:r>
              <a:rPr lang="vi-VN" dirty="0" err="1">
                <a:latin typeface="Arial"/>
                <a:cs typeface="Arial"/>
              </a:rPr>
              <a:t>resources</a:t>
            </a:r>
            <a:r>
              <a:rPr lang="vi-VN" dirty="0">
                <a:latin typeface="Arial"/>
                <a:cs typeface="Arial"/>
              </a:rPr>
              <a:t> </a:t>
            </a:r>
            <a:r>
              <a:rPr lang="vi-VN" dirty="0" err="1">
                <a:latin typeface="Arial"/>
                <a:cs typeface="Arial"/>
              </a:rPr>
              <a:t>such</a:t>
            </a:r>
            <a:r>
              <a:rPr lang="vi-VN" dirty="0">
                <a:latin typeface="Arial"/>
                <a:cs typeface="Arial"/>
              </a:rPr>
              <a:t> </a:t>
            </a:r>
            <a:r>
              <a:rPr lang="vi-VN" dirty="0" err="1">
                <a:latin typeface="Arial"/>
                <a:cs typeface="Arial"/>
              </a:rPr>
              <a:t>as</a:t>
            </a:r>
            <a:r>
              <a:rPr lang="vi-VN" dirty="0">
                <a:latin typeface="Arial"/>
                <a:cs typeface="Arial"/>
              </a:rPr>
              <a:t> </a:t>
            </a:r>
            <a:r>
              <a:rPr lang="vi-VN" dirty="0" err="1">
                <a:latin typeface="Arial"/>
                <a:cs typeface="Arial"/>
              </a:rPr>
              <a:t>data</a:t>
            </a:r>
            <a:r>
              <a:rPr lang="vi-VN" dirty="0">
                <a:latin typeface="Arial"/>
                <a:cs typeface="Arial"/>
              </a:rPr>
              <a:t>, a </a:t>
            </a:r>
            <a:r>
              <a:rPr lang="vi-VN" dirty="0" err="1">
                <a:latin typeface="Arial"/>
                <a:cs typeface="Arial"/>
              </a:rPr>
              <a:t>printer</a:t>
            </a:r>
            <a:r>
              <a:rPr lang="vi-VN" dirty="0">
                <a:latin typeface="Arial"/>
                <a:cs typeface="Arial"/>
              </a:rPr>
              <a:t>, an </a:t>
            </a:r>
            <a:r>
              <a:rPr lang="vi-VN" dirty="0" err="1">
                <a:latin typeface="Arial"/>
                <a:cs typeface="Arial"/>
              </a:rPr>
              <a:t>Internet</a:t>
            </a:r>
            <a:r>
              <a:rPr lang="vi-VN" dirty="0">
                <a:latin typeface="Arial"/>
                <a:cs typeface="Arial"/>
              </a:rPr>
              <a:t>  </a:t>
            </a:r>
            <a:r>
              <a:rPr lang="vi-VN" dirty="0" err="1">
                <a:latin typeface="Arial"/>
                <a:cs typeface="Arial"/>
              </a:rPr>
              <a:t>connection</a:t>
            </a:r>
            <a:r>
              <a:rPr lang="vi-VN" dirty="0">
                <a:latin typeface="Arial"/>
                <a:cs typeface="Arial"/>
              </a:rPr>
              <a:t>, </a:t>
            </a:r>
            <a:r>
              <a:rPr lang="vi-VN" dirty="0" err="1">
                <a:latin typeface="Arial"/>
                <a:cs typeface="Arial"/>
              </a:rPr>
              <a:t>applications</a:t>
            </a:r>
            <a:r>
              <a:rPr lang="vi-VN" dirty="0">
                <a:latin typeface="Arial"/>
                <a:cs typeface="Arial"/>
              </a:rPr>
              <a:t>, </a:t>
            </a:r>
            <a:r>
              <a:rPr lang="vi-VN" dirty="0" err="1">
                <a:latin typeface="Arial"/>
                <a:cs typeface="Arial"/>
              </a:rPr>
              <a:t>or</a:t>
            </a:r>
            <a:r>
              <a:rPr lang="vi-VN" dirty="0">
                <a:latin typeface="Arial"/>
                <a:cs typeface="Arial"/>
              </a:rPr>
              <a:t> a </a:t>
            </a:r>
            <a:r>
              <a:rPr lang="vi-VN" dirty="0" err="1">
                <a:latin typeface="Arial"/>
                <a:cs typeface="Arial"/>
              </a:rPr>
              <a:t>combination</a:t>
            </a:r>
            <a:r>
              <a:rPr lang="vi-VN" dirty="0">
                <a:latin typeface="Arial"/>
                <a:cs typeface="Arial"/>
              </a:rPr>
              <a:t> </a:t>
            </a:r>
            <a:r>
              <a:rPr lang="vi-VN" dirty="0" err="1">
                <a:latin typeface="Arial"/>
                <a:cs typeface="Arial"/>
              </a:rPr>
              <a:t>of</a:t>
            </a:r>
            <a:r>
              <a:rPr lang="vi-VN" dirty="0">
                <a:latin typeface="Arial"/>
                <a:cs typeface="Arial"/>
              </a:rPr>
              <a:t> </a:t>
            </a:r>
            <a:r>
              <a:rPr lang="vi-VN" dirty="0" err="1">
                <a:latin typeface="Arial"/>
                <a:cs typeface="Arial"/>
              </a:rPr>
              <a:t>these</a:t>
            </a:r>
            <a:r>
              <a:rPr lang="vi-VN" dirty="0">
                <a:latin typeface="Arial"/>
                <a:cs typeface="Arial"/>
              </a:rPr>
              <a:t>  </a:t>
            </a:r>
            <a:r>
              <a:rPr lang="vi-VN" dirty="0" err="1">
                <a:latin typeface="Arial"/>
                <a:cs typeface="Arial"/>
              </a:rPr>
              <a:t>resources</a:t>
            </a:r>
            <a:r>
              <a:rPr lang="vi-VN" dirty="0">
                <a:latin typeface="Arial"/>
                <a:cs typeface="Arial"/>
              </a:rPr>
              <a:t>.</a:t>
            </a:r>
          </a:p>
          <a:p>
            <a:endParaRPr lang="vi-VN" dirty="0"/>
          </a:p>
        </p:txBody>
      </p:sp>
      <p:sp>
        <p:nvSpPr>
          <p:cNvPr id="4" name="Chỗ dành sẵn cho Số hiệu Bản chiếu 3">
            <a:extLst>
              <a:ext uri="{FF2B5EF4-FFF2-40B4-BE49-F238E27FC236}">
                <a16:creationId xmlns:a16="http://schemas.microsoft.com/office/drawing/2014/main" id="{4787DFA6-B41B-F6C9-79EC-2749324458C8}"/>
              </a:ext>
            </a:extLst>
          </p:cNvPr>
          <p:cNvSpPr>
            <a:spLocks noGrp="1"/>
          </p:cNvSpPr>
          <p:nvPr>
            <p:ph type="sldNum" sz="quarter" idx="10"/>
          </p:nvPr>
        </p:nvSpPr>
        <p:spPr/>
        <p:txBody>
          <a:bodyPr/>
          <a:lstStyle/>
          <a:p>
            <a:fld id="{1376952F-4AC3-476E-9CF7-AD77D6AE19E7}" type="slidenum">
              <a:rPr lang="en-US" altLang="en-US"/>
              <a:pPr/>
              <a:t>3</a:t>
            </a:fld>
            <a:endParaRPr lang="en-US" altLang="en-US"/>
          </a:p>
        </p:txBody>
      </p:sp>
      <p:grpSp>
        <p:nvGrpSpPr>
          <p:cNvPr id="5" name="object 4">
            <a:extLst>
              <a:ext uri="{FF2B5EF4-FFF2-40B4-BE49-F238E27FC236}">
                <a16:creationId xmlns:a16="http://schemas.microsoft.com/office/drawing/2014/main" id="{988B9B75-7E15-68D5-A945-DD91C8AED7AB}"/>
              </a:ext>
            </a:extLst>
          </p:cNvPr>
          <p:cNvGrpSpPr/>
          <p:nvPr/>
        </p:nvGrpSpPr>
        <p:grpSpPr>
          <a:xfrm>
            <a:off x="6091164" y="2226859"/>
            <a:ext cx="5650992" cy="3910583"/>
            <a:chOff x="2449062" y="3363401"/>
            <a:chExt cx="5650992" cy="3910583"/>
          </a:xfrm>
        </p:grpSpPr>
        <p:pic>
          <p:nvPicPr>
            <p:cNvPr id="6" name="object 5">
              <a:extLst>
                <a:ext uri="{FF2B5EF4-FFF2-40B4-BE49-F238E27FC236}">
                  <a16:creationId xmlns:a16="http://schemas.microsoft.com/office/drawing/2014/main" id="{7E7A1FF5-224D-69AB-6B32-11F0CB5E118B}"/>
                </a:ext>
              </a:extLst>
            </p:cNvPr>
            <p:cNvPicPr/>
            <p:nvPr/>
          </p:nvPicPr>
          <p:blipFill>
            <a:blip r:embed="rId3" cstate="print"/>
            <a:stretch>
              <a:fillRect/>
            </a:stretch>
          </p:blipFill>
          <p:spPr>
            <a:xfrm>
              <a:off x="3681979" y="5829233"/>
              <a:ext cx="766572" cy="677261"/>
            </a:xfrm>
            <a:prstGeom prst="rect">
              <a:avLst/>
            </a:prstGeom>
          </p:spPr>
        </p:pic>
        <p:pic>
          <p:nvPicPr>
            <p:cNvPr id="7" name="object 6">
              <a:extLst>
                <a:ext uri="{FF2B5EF4-FFF2-40B4-BE49-F238E27FC236}">
                  <a16:creationId xmlns:a16="http://schemas.microsoft.com/office/drawing/2014/main" id="{63A069E8-B4CD-0BD5-409A-93BAB606F4D8}"/>
                </a:ext>
              </a:extLst>
            </p:cNvPr>
            <p:cNvPicPr/>
            <p:nvPr/>
          </p:nvPicPr>
          <p:blipFill>
            <a:blip r:embed="rId4" cstate="print"/>
            <a:stretch>
              <a:fillRect/>
            </a:stretch>
          </p:blipFill>
          <p:spPr>
            <a:xfrm>
              <a:off x="2639461" y="5533577"/>
              <a:ext cx="618032" cy="898357"/>
            </a:xfrm>
            <a:prstGeom prst="rect">
              <a:avLst/>
            </a:prstGeom>
          </p:spPr>
        </p:pic>
        <p:pic>
          <p:nvPicPr>
            <p:cNvPr id="8" name="object 7">
              <a:extLst>
                <a:ext uri="{FF2B5EF4-FFF2-40B4-BE49-F238E27FC236}">
                  <a16:creationId xmlns:a16="http://schemas.microsoft.com/office/drawing/2014/main" id="{7FED89FC-47E0-8A33-438B-4F436FCB7975}"/>
                </a:ext>
              </a:extLst>
            </p:cNvPr>
            <p:cNvPicPr/>
            <p:nvPr/>
          </p:nvPicPr>
          <p:blipFill>
            <a:blip r:embed="rId5" cstate="print"/>
            <a:stretch>
              <a:fillRect/>
            </a:stretch>
          </p:blipFill>
          <p:spPr>
            <a:xfrm>
              <a:off x="3019038" y="6385492"/>
              <a:ext cx="2097023" cy="871728"/>
            </a:xfrm>
            <a:prstGeom prst="rect">
              <a:avLst/>
            </a:prstGeom>
          </p:spPr>
        </p:pic>
        <p:pic>
          <p:nvPicPr>
            <p:cNvPr id="9" name="object 8">
              <a:extLst>
                <a:ext uri="{FF2B5EF4-FFF2-40B4-BE49-F238E27FC236}">
                  <a16:creationId xmlns:a16="http://schemas.microsoft.com/office/drawing/2014/main" id="{F6CD29A8-3EEF-A95C-4E45-7DDBAFD73B59}"/>
                </a:ext>
              </a:extLst>
            </p:cNvPr>
            <p:cNvPicPr/>
            <p:nvPr/>
          </p:nvPicPr>
          <p:blipFill>
            <a:blip r:embed="rId6" cstate="print"/>
            <a:stretch>
              <a:fillRect/>
            </a:stretch>
          </p:blipFill>
          <p:spPr>
            <a:xfrm>
              <a:off x="6944862" y="4927025"/>
              <a:ext cx="1077468" cy="710183"/>
            </a:xfrm>
            <a:prstGeom prst="rect">
              <a:avLst/>
            </a:prstGeom>
          </p:spPr>
        </p:pic>
        <p:pic>
          <p:nvPicPr>
            <p:cNvPr id="10" name="object 9">
              <a:extLst>
                <a:ext uri="{FF2B5EF4-FFF2-40B4-BE49-F238E27FC236}">
                  <a16:creationId xmlns:a16="http://schemas.microsoft.com/office/drawing/2014/main" id="{CDAACF7D-DD56-41F7-88E0-E930DECA13D2}"/>
                </a:ext>
              </a:extLst>
            </p:cNvPr>
            <p:cNvPicPr/>
            <p:nvPr/>
          </p:nvPicPr>
          <p:blipFill>
            <a:blip r:embed="rId7" cstate="print"/>
            <a:stretch>
              <a:fillRect/>
            </a:stretch>
          </p:blipFill>
          <p:spPr>
            <a:xfrm>
              <a:off x="4401306" y="5719505"/>
              <a:ext cx="3698748" cy="853439"/>
            </a:xfrm>
            <a:prstGeom prst="rect">
              <a:avLst/>
            </a:prstGeom>
          </p:spPr>
        </p:pic>
        <p:pic>
          <p:nvPicPr>
            <p:cNvPr id="11" name="object 10">
              <a:extLst>
                <a:ext uri="{FF2B5EF4-FFF2-40B4-BE49-F238E27FC236}">
                  <a16:creationId xmlns:a16="http://schemas.microsoft.com/office/drawing/2014/main" id="{D9AE85BC-C5B4-9F41-00F1-D276F1278AF2}"/>
                </a:ext>
              </a:extLst>
            </p:cNvPr>
            <p:cNvPicPr/>
            <p:nvPr/>
          </p:nvPicPr>
          <p:blipFill>
            <a:blip r:embed="rId8" cstate="print"/>
            <a:stretch>
              <a:fillRect/>
            </a:stretch>
          </p:blipFill>
          <p:spPr>
            <a:xfrm>
              <a:off x="2449062" y="4827965"/>
              <a:ext cx="1115567" cy="720851"/>
            </a:xfrm>
            <a:prstGeom prst="rect">
              <a:avLst/>
            </a:prstGeom>
          </p:spPr>
        </p:pic>
        <p:sp>
          <p:nvSpPr>
            <p:cNvPr id="12" name="object 11">
              <a:extLst>
                <a:ext uri="{FF2B5EF4-FFF2-40B4-BE49-F238E27FC236}">
                  <a16:creationId xmlns:a16="http://schemas.microsoft.com/office/drawing/2014/main" id="{7FCF2006-7946-34A4-7FAF-012091E188BA}"/>
                </a:ext>
              </a:extLst>
            </p:cNvPr>
            <p:cNvSpPr/>
            <p:nvPr/>
          </p:nvSpPr>
          <p:spPr>
            <a:xfrm>
              <a:off x="3302502" y="5237920"/>
              <a:ext cx="250190" cy="0"/>
            </a:xfrm>
            <a:custGeom>
              <a:avLst/>
              <a:gdLst/>
              <a:ahLst/>
              <a:cxnLst/>
              <a:rect l="l" t="t" r="r" b="b"/>
              <a:pathLst>
                <a:path w="250189">
                  <a:moveTo>
                    <a:pt x="0" y="0"/>
                  </a:moveTo>
                  <a:lnTo>
                    <a:pt x="249935"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3" name="object 12">
              <a:extLst>
                <a:ext uri="{FF2B5EF4-FFF2-40B4-BE49-F238E27FC236}">
                  <a16:creationId xmlns:a16="http://schemas.microsoft.com/office/drawing/2014/main" id="{BF3C6933-7ED0-3A78-0088-7FF0001FB636}"/>
                </a:ext>
              </a:extLst>
            </p:cNvPr>
            <p:cNvPicPr/>
            <p:nvPr/>
          </p:nvPicPr>
          <p:blipFill>
            <a:blip r:embed="rId9" cstate="print"/>
            <a:stretch>
              <a:fillRect/>
            </a:stretch>
          </p:blipFill>
          <p:spPr>
            <a:xfrm>
              <a:off x="3555486" y="5227252"/>
              <a:ext cx="18287" cy="864107"/>
            </a:xfrm>
            <a:prstGeom prst="rect">
              <a:avLst/>
            </a:prstGeom>
          </p:spPr>
        </p:pic>
        <p:sp>
          <p:nvSpPr>
            <p:cNvPr id="14" name="object 13">
              <a:extLst>
                <a:ext uri="{FF2B5EF4-FFF2-40B4-BE49-F238E27FC236}">
                  <a16:creationId xmlns:a16="http://schemas.microsoft.com/office/drawing/2014/main" id="{53C9B36F-6D3F-60A7-3AE5-C01A59F495FA}"/>
                </a:ext>
              </a:extLst>
            </p:cNvPr>
            <p:cNvSpPr/>
            <p:nvPr/>
          </p:nvSpPr>
          <p:spPr>
            <a:xfrm>
              <a:off x="3552438" y="5227252"/>
              <a:ext cx="0" cy="864235"/>
            </a:xfrm>
            <a:custGeom>
              <a:avLst/>
              <a:gdLst/>
              <a:ahLst/>
              <a:cxnLst/>
              <a:rect l="l" t="t" r="r" b="b"/>
              <a:pathLst>
                <a:path h="864235">
                  <a:moveTo>
                    <a:pt x="0" y="0"/>
                  </a:moveTo>
                  <a:lnTo>
                    <a:pt x="0" y="864107"/>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5" name="object 14">
              <a:extLst>
                <a:ext uri="{FF2B5EF4-FFF2-40B4-BE49-F238E27FC236}">
                  <a16:creationId xmlns:a16="http://schemas.microsoft.com/office/drawing/2014/main" id="{18DAD731-DDC2-6A29-8F85-E8E1303BD1C5}"/>
                </a:ext>
              </a:extLst>
            </p:cNvPr>
            <p:cNvPicPr/>
            <p:nvPr/>
          </p:nvPicPr>
          <p:blipFill>
            <a:blip r:embed="rId10" cstate="print"/>
            <a:stretch>
              <a:fillRect/>
            </a:stretch>
          </p:blipFill>
          <p:spPr>
            <a:xfrm>
              <a:off x="3249162" y="5842948"/>
              <a:ext cx="312419" cy="19811"/>
            </a:xfrm>
            <a:prstGeom prst="rect">
              <a:avLst/>
            </a:prstGeom>
          </p:spPr>
        </p:pic>
        <p:sp>
          <p:nvSpPr>
            <p:cNvPr id="16" name="object 15">
              <a:extLst>
                <a:ext uri="{FF2B5EF4-FFF2-40B4-BE49-F238E27FC236}">
                  <a16:creationId xmlns:a16="http://schemas.microsoft.com/office/drawing/2014/main" id="{32E209A1-2CC5-0BBC-58B6-B3151AAB61DC}"/>
                </a:ext>
              </a:extLst>
            </p:cNvPr>
            <p:cNvSpPr/>
            <p:nvPr/>
          </p:nvSpPr>
          <p:spPr>
            <a:xfrm>
              <a:off x="3235446" y="5839900"/>
              <a:ext cx="312420" cy="0"/>
            </a:xfrm>
            <a:custGeom>
              <a:avLst/>
              <a:gdLst/>
              <a:ahLst/>
              <a:cxnLst/>
              <a:rect l="l" t="t" r="r" b="b"/>
              <a:pathLst>
                <a:path w="312420">
                  <a:moveTo>
                    <a:pt x="0" y="0"/>
                  </a:moveTo>
                  <a:lnTo>
                    <a:pt x="312419"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7" name="object 16">
              <a:extLst>
                <a:ext uri="{FF2B5EF4-FFF2-40B4-BE49-F238E27FC236}">
                  <a16:creationId xmlns:a16="http://schemas.microsoft.com/office/drawing/2014/main" id="{A28E2F34-D8B0-E736-B727-905CF4DC0040}"/>
                </a:ext>
              </a:extLst>
            </p:cNvPr>
            <p:cNvPicPr/>
            <p:nvPr/>
          </p:nvPicPr>
          <p:blipFill>
            <a:blip r:embed="rId11" cstate="print"/>
            <a:stretch>
              <a:fillRect/>
            </a:stretch>
          </p:blipFill>
          <p:spPr>
            <a:xfrm>
              <a:off x="3564630" y="6094408"/>
              <a:ext cx="117347" cy="19811"/>
            </a:xfrm>
            <a:prstGeom prst="rect">
              <a:avLst/>
            </a:prstGeom>
          </p:spPr>
        </p:pic>
        <p:sp>
          <p:nvSpPr>
            <p:cNvPr id="18" name="object 17">
              <a:extLst>
                <a:ext uri="{FF2B5EF4-FFF2-40B4-BE49-F238E27FC236}">
                  <a16:creationId xmlns:a16="http://schemas.microsoft.com/office/drawing/2014/main" id="{3998D70E-63A8-9B53-5441-73F0E6E55E04}"/>
                </a:ext>
              </a:extLst>
            </p:cNvPr>
            <p:cNvSpPr/>
            <p:nvPr/>
          </p:nvSpPr>
          <p:spPr>
            <a:xfrm>
              <a:off x="3552438" y="5222680"/>
              <a:ext cx="3703320" cy="1351915"/>
            </a:xfrm>
            <a:custGeom>
              <a:avLst/>
              <a:gdLst/>
              <a:ahLst/>
              <a:cxnLst/>
              <a:rect l="l" t="t" r="r" b="b"/>
              <a:pathLst>
                <a:path w="3703320" h="1351914">
                  <a:moveTo>
                    <a:pt x="117347" y="868679"/>
                  </a:moveTo>
                  <a:lnTo>
                    <a:pt x="0" y="868679"/>
                  </a:lnTo>
                </a:path>
                <a:path w="3703320" h="1351914">
                  <a:moveTo>
                    <a:pt x="518159" y="1162811"/>
                  </a:moveTo>
                  <a:lnTo>
                    <a:pt x="518159" y="1351787"/>
                  </a:lnTo>
                </a:path>
                <a:path w="3703320" h="1351914">
                  <a:moveTo>
                    <a:pt x="3593591" y="864107"/>
                  </a:moveTo>
                  <a:lnTo>
                    <a:pt x="848867" y="864107"/>
                  </a:lnTo>
                </a:path>
                <a:path w="3703320" h="1351914">
                  <a:moveTo>
                    <a:pt x="3378707" y="0"/>
                  </a:moveTo>
                  <a:lnTo>
                    <a:pt x="3703319"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9" name="object 18">
              <a:extLst>
                <a:ext uri="{FF2B5EF4-FFF2-40B4-BE49-F238E27FC236}">
                  <a16:creationId xmlns:a16="http://schemas.microsoft.com/office/drawing/2014/main" id="{E89A8CF5-B966-ED2F-F1AC-CAEBD5349458}"/>
                </a:ext>
              </a:extLst>
            </p:cNvPr>
            <p:cNvPicPr/>
            <p:nvPr/>
          </p:nvPicPr>
          <p:blipFill>
            <a:blip r:embed="rId12" cstate="print"/>
            <a:stretch>
              <a:fillRect/>
            </a:stretch>
          </p:blipFill>
          <p:spPr>
            <a:xfrm>
              <a:off x="7100310" y="6406828"/>
              <a:ext cx="867155" cy="867156"/>
            </a:xfrm>
            <a:prstGeom prst="rect">
              <a:avLst/>
            </a:prstGeom>
          </p:spPr>
        </p:pic>
        <p:pic>
          <p:nvPicPr>
            <p:cNvPr id="20" name="object 19">
              <a:extLst>
                <a:ext uri="{FF2B5EF4-FFF2-40B4-BE49-F238E27FC236}">
                  <a16:creationId xmlns:a16="http://schemas.microsoft.com/office/drawing/2014/main" id="{591F7941-0617-21A3-FCEF-133A576B5A03}"/>
                </a:ext>
              </a:extLst>
            </p:cNvPr>
            <p:cNvPicPr/>
            <p:nvPr/>
          </p:nvPicPr>
          <p:blipFill>
            <a:blip r:embed="rId13" cstate="print"/>
            <a:stretch>
              <a:fillRect/>
            </a:stretch>
          </p:blipFill>
          <p:spPr>
            <a:xfrm>
              <a:off x="5509255" y="5676833"/>
              <a:ext cx="1234439" cy="829055"/>
            </a:xfrm>
            <a:prstGeom prst="rect">
              <a:avLst/>
            </a:prstGeom>
          </p:spPr>
        </p:pic>
        <p:pic>
          <p:nvPicPr>
            <p:cNvPr id="21" name="object 20">
              <a:extLst>
                <a:ext uri="{FF2B5EF4-FFF2-40B4-BE49-F238E27FC236}">
                  <a16:creationId xmlns:a16="http://schemas.microsoft.com/office/drawing/2014/main" id="{8660F4F9-89B7-C8F7-3B1E-43BA201B8B4E}"/>
                </a:ext>
              </a:extLst>
            </p:cNvPr>
            <p:cNvPicPr/>
            <p:nvPr/>
          </p:nvPicPr>
          <p:blipFill>
            <a:blip r:embed="rId14" cstate="print"/>
            <a:stretch>
              <a:fillRect/>
            </a:stretch>
          </p:blipFill>
          <p:spPr>
            <a:xfrm>
              <a:off x="4735062" y="3363401"/>
              <a:ext cx="708659" cy="854963"/>
            </a:xfrm>
            <a:prstGeom prst="rect">
              <a:avLst/>
            </a:prstGeom>
          </p:spPr>
        </p:pic>
        <p:pic>
          <p:nvPicPr>
            <p:cNvPr id="22" name="object 21">
              <a:extLst>
                <a:ext uri="{FF2B5EF4-FFF2-40B4-BE49-F238E27FC236}">
                  <a16:creationId xmlns:a16="http://schemas.microsoft.com/office/drawing/2014/main" id="{642C5C21-0C72-5FEC-C9CE-D2A2CA2DC8CE}"/>
                </a:ext>
              </a:extLst>
            </p:cNvPr>
            <p:cNvPicPr/>
            <p:nvPr/>
          </p:nvPicPr>
          <p:blipFill>
            <a:blip r:embed="rId15" cstate="print"/>
            <a:stretch>
              <a:fillRect/>
            </a:stretch>
          </p:blipFill>
          <p:spPr>
            <a:xfrm>
              <a:off x="3919723" y="3416741"/>
              <a:ext cx="749807" cy="829055"/>
            </a:xfrm>
            <a:prstGeom prst="rect">
              <a:avLst/>
            </a:prstGeom>
          </p:spPr>
        </p:pic>
        <p:pic>
          <p:nvPicPr>
            <p:cNvPr id="23" name="object 22">
              <a:extLst>
                <a:ext uri="{FF2B5EF4-FFF2-40B4-BE49-F238E27FC236}">
                  <a16:creationId xmlns:a16="http://schemas.microsoft.com/office/drawing/2014/main" id="{42FC21A7-4F66-3FA2-8DA6-B8DB058D0CF1}"/>
                </a:ext>
              </a:extLst>
            </p:cNvPr>
            <p:cNvPicPr/>
            <p:nvPr/>
          </p:nvPicPr>
          <p:blipFill>
            <a:blip r:embed="rId16" cstate="print"/>
            <a:stretch>
              <a:fillRect/>
            </a:stretch>
          </p:blipFill>
          <p:spPr>
            <a:xfrm>
              <a:off x="4553706" y="4171120"/>
              <a:ext cx="606551" cy="605027"/>
            </a:xfrm>
            <a:prstGeom prst="rect">
              <a:avLst/>
            </a:prstGeom>
          </p:spPr>
        </p:pic>
        <p:sp>
          <p:nvSpPr>
            <p:cNvPr id="24" name="object 23">
              <a:extLst>
                <a:ext uri="{FF2B5EF4-FFF2-40B4-BE49-F238E27FC236}">
                  <a16:creationId xmlns:a16="http://schemas.microsoft.com/office/drawing/2014/main" id="{3480E02C-5D64-02F4-1287-E8962818D929}"/>
                </a:ext>
              </a:extLst>
            </p:cNvPr>
            <p:cNvSpPr/>
            <p:nvPr/>
          </p:nvSpPr>
          <p:spPr>
            <a:xfrm>
              <a:off x="4547610" y="4177216"/>
              <a:ext cx="568960" cy="568960"/>
            </a:xfrm>
            <a:custGeom>
              <a:avLst/>
              <a:gdLst/>
              <a:ahLst/>
              <a:cxnLst/>
              <a:rect l="l" t="t" r="r" b="b"/>
              <a:pathLst>
                <a:path w="568960" h="568960">
                  <a:moveTo>
                    <a:pt x="283463" y="0"/>
                  </a:moveTo>
                  <a:lnTo>
                    <a:pt x="237382" y="3698"/>
                  </a:lnTo>
                  <a:lnTo>
                    <a:pt x="193706" y="14410"/>
                  </a:lnTo>
                  <a:lnTo>
                    <a:pt x="153011" y="31560"/>
                  </a:lnTo>
                  <a:lnTo>
                    <a:pt x="115872" y="54571"/>
                  </a:lnTo>
                  <a:lnTo>
                    <a:pt x="82867" y="82867"/>
                  </a:lnTo>
                  <a:lnTo>
                    <a:pt x="54571" y="115872"/>
                  </a:lnTo>
                  <a:lnTo>
                    <a:pt x="31560" y="153011"/>
                  </a:lnTo>
                  <a:lnTo>
                    <a:pt x="14410" y="193706"/>
                  </a:lnTo>
                  <a:lnTo>
                    <a:pt x="3698" y="237382"/>
                  </a:lnTo>
                  <a:lnTo>
                    <a:pt x="0" y="283463"/>
                  </a:lnTo>
                  <a:lnTo>
                    <a:pt x="3698" y="329587"/>
                  </a:lnTo>
                  <a:lnTo>
                    <a:pt x="14410" y="373379"/>
                  </a:lnTo>
                  <a:lnTo>
                    <a:pt x="31560" y="414246"/>
                  </a:lnTo>
                  <a:lnTo>
                    <a:pt x="54571" y="451591"/>
                  </a:lnTo>
                  <a:lnTo>
                    <a:pt x="82867" y="484822"/>
                  </a:lnTo>
                  <a:lnTo>
                    <a:pt x="115872" y="513344"/>
                  </a:lnTo>
                  <a:lnTo>
                    <a:pt x="153011" y="536562"/>
                  </a:lnTo>
                  <a:lnTo>
                    <a:pt x="193706" y="553882"/>
                  </a:lnTo>
                  <a:lnTo>
                    <a:pt x="237382" y="564710"/>
                  </a:lnTo>
                  <a:lnTo>
                    <a:pt x="283463" y="568451"/>
                  </a:lnTo>
                  <a:lnTo>
                    <a:pt x="329587" y="564710"/>
                  </a:lnTo>
                  <a:lnTo>
                    <a:pt x="373379" y="553882"/>
                  </a:lnTo>
                  <a:lnTo>
                    <a:pt x="414246" y="536562"/>
                  </a:lnTo>
                  <a:lnTo>
                    <a:pt x="451591" y="513344"/>
                  </a:lnTo>
                  <a:lnTo>
                    <a:pt x="484822" y="484822"/>
                  </a:lnTo>
                  <a:lnTo>
                    <a:pt x="513344" y="451591"/>
                  </a:lnTo>
                  <a:lnTo>
                    <a:pt x="536562" y="414246"/>
                  </a:lnTo>
                  <a:lnTo>
                    <a:pt x="553882" y="373379"/>
                  </a:lnTo>
                  <a:lnTo>
                    <a:pt x="564710" y="329587"/>
                  </a:lnTo>
                  <a:lnTo>
                    <a:pt x="568451" y="283463"/>
                  </a:lnTo>
                  <a:lnTo>
                    <a:pt x="564710" y="237382"/>
                  </a:lnTo>
                  <a:lnTo>
                    <a:pt x="553882" y="193706"/>
                  </a:lnTo>
                  <a:lnTo>
                    <a:pt x="536562" y="153011"/>
                  </a:lnTo>
                  <a:lnTo>
                    <a:pt x="513344" y="115872"/>
                  </a:lnTo>
                  <a:lnTo>
                    <a:pt x="484822" y="82867"/>
                  </a:lnTo>
                  <a:lnTo>
                    <a:pt x="451591" y="54571"/>
                  </a:lnTo>
                  <a:lnTo>
                    <a:pt x="414246" y="31560"/>
                  </a:lnTo>
                  <a:lnTo>
                    <a:pt x="373379" y="14410"/>
                  </a:lnTo>
                  <a:lnTo>
                    <a:pt x="329587" y="3698"/>
                  </a:lnTo>
                  <a:lnTo>
                    <a:pt x="283463" y="0"/>
                  </a:lnTo>
                  <a:close/>
                </a:path>
              </a:pathLst>
            </a:custGeom>
            <a:ln w="3809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4">
              <a:extLst>
                <a:ext uri="{FF2B5EF4-FFF2-40B4-BE49-F238E27FC236}">
                  <a16:creationId xmlns:a16="http://schemas.microsoft.com/office/drawing/2014/main" id="{C3BC024C-E013-EBBA-9BE2-8E24CF09103E}"/>
                </a:ext>
              </a:extLst>
            </p:cNvPr>
            <p:cNvSpPr/>
            <p:nvPr/>
          </p:nvSpPr>
          <p:spPr>
            <a:xfrm>
              <a:off x="4468362" y="4005004"/>
              <a:ext cx="647700" cy="208915"/>
            </a:xfrm>
            <a:custGeom>
              <a:avLst/>
              <a:gdLst/>
              <a:ahLst/>
              <a:cxnLst/>
              <a:rect l="l" t="t" r="r" b="b"/>
              <a:pathLst>
                <a:path w="647700" h="208914">
                  <a:moveTo>
                    <a:pt x="0" y="15239"/>
                  </a:moveTo>
                  <a:lnTo>
                    <a:pt x="195071" y="208787"/>
                  </a:lnTo>
                </a:path>
                <a:path w="647700" h="208914">
                  <a:moveTo>
                    <a:pt x="647699" y="0"/>
                  </a:moveTo>
                  <a:lnTo>
                    <a:pt x="489203" y="193547"/>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6" name="object 25">
              <a:extLst>
                <a:ext uri="{FF2B5EF4-FFF2-40B4-BE49-F238E27FC236}">
                  <a16:creationId xmlns:a16="http://schemas.microsoft.com/office/drawing/2014/main" id="{E024261E-481E-CA63-3EDB-8DDA1C7716C6}"/>
                </a:ext>
              </a:extLst>
            </p:cNvPr>
            <p:cNvPicPr/>
            <p:nvPr/>
          </p:nvPicPr>
          <p:blipFill>
            <a:blip r:embed="rId17" cstate="print"/>
            <a:stretch>
              <a:fillRect/>
            </a:stretch>
          </p:blipFill>
          <p:spPr>
            <a:xfrm>
              <a:off x="3377178" y="4401244"/>
              <a:ext cx="1182623" cy="18287"/>
            </a:xfrm>
            <a:prstGeom prst="rect">
              <a:avLst/>
            </a:prstGeom>
          </p:spPr>
        </p:pic>
        <p:sp>
          <p:nvSpPr>
            <p:cNvPr id="27" name="object 26">
              <a:extLst>
                <a:ext uri="{FF2B5EF4-FFF2-40B4-BE49-F238E27FC236}">
                  <a16:creationId xmlns:a16="http://schemas.microsoft.com/office/drawing/2014/main" id="{F2DC712C-B73D-6F67-5D20-DDE486E629A8}"/>
                </a:ext>
              </a:extLst>
            </p:cNvPr>
            <p:cNvSpPr/>
            <p:nvPr/>
          </p:nvSpPr>
          <p:spPr>
            <a:xfrm>
              <a:off x="3364986" y="4396672"/>
              <a:ext cx="1183005" cy="0"/>
            </a:xfrm>
            <a:custGeom>
              <a:avLst/>
              <a:gdLst/>
              <a:ahLst/>
              <a:cxnLst/>
              <a:rect l="l" t="t" r="r" b="b"/>
              <a:pathLst>
                <a:path w="1183004">
                  <a:moveTo>
                    <a:pt x="1182623" y="0"/>
                  </a:moveTo>
                  <a:lnTo>
                    <a:pt x="0"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8" name="object 27">
              <a:extLst>
                <a:ext uri="{FF2B5EF4-FFF2-40B4-BE49-F238E27FC236}">
                  <a16:creationId xmlns:a16="http://schemas.microsoft.com/office/drawing/2014/main" id="{05C94D3A-E98A-3CF1-53CC-3CAC3A5405B1}"/>
                </a:ext>
              </a:extLst>
            </p:cNvPr>
            <p:cNvPicPr/>
            <p:nvPr/>
          </p:nvPicPr>
          <p:blipFill>
            <a:blip r:embed="rId18" cstate="print"/>
            <a:stretch>
              <a:fillRect/>
            </a:stretch>
          </p:blipFill>
          <p:spPr>
            <a:xfrm>
              <a:off x="3700266" y="4126925"/>
              <a:ext cx="658368" cy="1712975"/>
            </a:xfrm>
            <a:prstGeom prst="rect">
              <a:avLst/>
            </a:prstGeom>
          </p:spPr>
        </p:pic>
        <p:pic>
          <p:nvPicPr>
            <p:cNvPr id="29" name="object 28">
              <a:extLst>
                <a:ext uri="{FF2B5EF4-FFF2-40B4-BE49-F238E27FC236}">
                  <a16:creationId xmlns:a16="http://schemas.microsoft.com/office/drawing/2014/main" id="{1EB186D1-2A4E-5876-9B8E-B6484EB84436}"/>
                </a:ext>
              </a:extLst>
            </p:cNvPr>
            <p:cNvPicPr/>
            <p:nvPr/>
          </p:nvPicPr>
          <p:blipFill>
            <a:blip r:embed="rId19" cstate="print"/>
            <a:stretch>
              <a:fillRect/>
            </a:stretch>
          </p:blipFill>
          <p:spPr>
            <a:xfrm>
              <a:off x="2779770" y="4032437"/>
              <a:ext cx="710183" cy="713231"/>
            </a:xfrm>
            <a:prstGeom prst="rect">
              <a:avLst/>
            </a:prstGeom>
          </p:spPr>
        </p:pic>
        <p:sp>
          <p:nvSpPr>
            <p:cNvPr id="30" name="object 29">
              <a:extLst>
                <a:ext uri="{FF2B5EF4-FFF2-40B4-BE49-F238E27FC236}">
                  <a16:creationId xmlns:a16="http://schemas.microsoft.com/office/drawing/2014/main" id="{5724E896-492A-F111-CE8F-077ADA0EDC18}"/>
                </a:ext>
              </a:extLst>
            </p:cNvPr>
            <p:cNvSpPr/>
            <p:nvPr/>
          </p:nvSpPr>
          <p:spPr>
            <a:xfrm>
              <a:off x="4066026" y="4658800"/>
              <a:ext cx="0" cy="1181100"/>
            </a:xfrm>
            <a:custGeom>
              <a:avLst/>
              <a:gdLst/>
              <a:ahLst/>
              <a:cxnLst/>
              <a:rect l="l" t="t" r="r" b="b"/>
              <a:pathLst>
                <a:path h="1181100">
                  <a:moveTo>
                    <a:pt x="0" y="0"/>
                  </a:moveTo>
                  <a:lnTo>
                    <a:pt x="0" y="1181099"/>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1" name="object 30">
              <a:extLst>
                <a:ext uri="{FF2B5EF4-FFF2-40B4-BE49-F238E27FC236}">
                  <a16:creationId xmlns:a16="http://schemas.microsoft.com/office/drawing/2014/main" id="{D77CACFF-123C-A49A-223F-38A5E74CEB6E}"/>
                </a:ext>
              </a:extLst>
            </p:cNvPr>
            <p:cNvPicPr/>
            <p:nvPr/>
          </p:nvPicPr>
          <p:blipFill>
            <a:blip r:embed="rId20" cstate="print"/>
            <a:stretch>
              <a:fillRect/>
            </a:stretch>
          </p:blipFill>
          <p:spPr>
            <a:xfrm>
              <a:off x="3729222" y="6865552"/>
              <a:ext cx="85343" cy="19811"/>
            </a:xfrm>
            <a:prstGeom prst="rect">
              <a:avLst/>
            </a:prstGeom>
          </p:spPr>
        </p:pic>
        <p:sp>
          <p:nvSpPr>
            <p:cNvPr id="32" name="object 31">
              <a:extLst>
                <a:ext uri="{FF2B5EF4-FFF2-40B4-BE49-F238E27FC236}">
                  <a16:creationId xmlns:a16="http://schemas.microsoft.com/office/drawing/2014/main" id="{1E1020B4-892D-17BC-0477-9799A11EA64F}"/>
                </a:ext>
              </a:extLst>
            </p:cNvPr>
            <p:cNvSpPr/>
            <p:nvPr/>
          </p:nvSpPr>
          <p:spPr>
            <a:xfrm>
              <a:off x="3717030" y="6862504"/>
              <a:ext cx="85725" cy="0"/>
            </a:xfrm>
            <a:custGeom>
              <a:avLst/>
              <a:gdLst/>
              <a:ahLst/>
              <a:cxnLst/>
              <a:rect l="l" t="t" r="r" b="b"/>
              <a:pathLst>
                <a:path w="85725">
                  <a:moveTo>
                    <a:pt x="0" y="0"/>
                  </a:moveTo>
                  <a:lnTo>
                    <a:pt x="85343"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3" name="object 32">
              <a:extLst>
                <a:ext uri="{FF2B5EF4-FFF2-40B4-BE49-F238E27FC236}">
                  <a16:creationId xmlns:a16="http://schemas.microsoft.com/office/drawing/2014/main" id="{87C45D4C-0030-3DCB-DAE7-B9EC1E9C9D9D}"/>
                </a:ext>
              </a:extLst>
            </p:cNvPr>
            <p:cNvPicPr/>
            <p:nvPr/>
          </p:nvPicPr>
          <p:blipFill>
            <a:blip r:embed="rId21" cstate="print"/>
            <a:stretch>
              <a:fillRect/>
            </a:stretch>
          </p:blipFill>
          <p:spPr>
            <a:xfrm>
              <a:off x="4418070" y="6865552"/>
              <a:ext cx="86867" cy="19811"/>
            </a:xfrm>
            <a:prstGeom prst="rect">
              <a:avLst/>
            </a:prstGeom>
          </p:spPr>
        </p:pic>
        <p:sp>
          <p:nvSpPr>
            <p:cNvPr id="34" name="object 33">
              <a:extLst>
                <a:ext uri="{FF2B5EF4-FFF2-40B4-BE49-F238E27FC236}">
                  <a16:creationId xmlns:a16="http://schemas.microsoft.com/office/drawing/2014/main" id="{653A5E63-84B0-E5CD-FD70-D7AED01CE95A}"/>
                </a:ext>
              </a:extLst>
            </p:cNvPr>
            <p:cNvSpPr/>
            <p:nvPr/>
          </p:nvSpPr>
          <p:spPr>
            <a:xfrm>
              <a:off x="4405878" y="6862504"/>
              <a:ext cx="85725" cy="0"/>
            </a:xfrm>
            <a:custGeom>
              <a:avLst/>
              <a:gdLst/>
              <a:ahLst/>
              <a:cxnLst/>
              <a:rect l="l" t="t" r="r" b="b"/>
              <a:pathLst>
                <a:path w="85725">
                  <a:moveTo>
                    <a:pt x="0" y="0"/>
                  </a:moveTo>
                  <a:lnTo>
                    <a:pt x="85343"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5" name="object 34">
              <a:extLst>
                <a:ext uri="{FF2B5EF4-FFF2-40B4-BE49-F238E27FC236}">
                  <a16:creationId xmlns:a16="http://schemas.microsoft.com/office/drawing/2014/main" id="{E8F26C89-EFD9-D541-67BD-7C4B54021E50}"/>
                </a:ext>
              </a:extLst>
            </p:cNvPr>
            <p:cNvPicPr/>
            <p:nvPr/>
          </p:nvPicPr>
          <p:blipFill>
            <a:blip r:embed="rId22" cstate="print"/>
            <a:stretch>
              <a:fillRect/>
            </a:stretch>
          </p:blipFill>
          <p:spPr>
            <a:xfrm>
              <a:off x="4959090" y="4910261"/>
              <a:ext cx="2098547" cy="713231"/>
            </a:xfrm>
            <a:prstGeom prst="rect">
              <a:avLst/>
            </a:prstGeom>
          </p:spPr>
        </p:pic>
        <p:sp>
          <p:nvSpPr>
            <p:cNvPr id="36" name="object 35">
              <a:extLst>
                <a:ext uri="{FF2B5EF4-FFF2-40B4-BE49-F238E27FC236}">
                  <a16:creationId xmlns:a16="http://schemas.microsoft.com/office/drawing/2014/main" id="{41F95CDA-209F-ABF4-6C3F-63A74BB24B2D}"/>
                </a:ext>
              </a:extLst>
            </p:cNvPr>
            <p:cNvSpPr/>
            <p:nvPr/>
          </p:nvSpPr>
          <p:spPr>
            <a:xfrm>
              <a:off x="5657082" y="5227252"/>
              <a:ext cx="85725" cy="0"/>
            </a:xfrm>
            <a:custGeom>
              <a:avLst/>
              <a:gdLst/>
              <a:ahLst/>
              <a:cxnLst/>
              <a:rect l="l" t="t" r="r" b="b"/>
              <a:pathLst>
                <a:path w="85725">
                  <a:moveTo>
                    <a:pt x="0" y="0"/>
                  </a:moveTo>
                  <a:lnTo>
                    <a:pt x="85343"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7" name="object 36">
              <a:extLst>
                <a:ext uri="{FF2B5EF4-FFF2-40B4-BE49-F238E27FC236}">
                  <a16:creationId xmlns:a16="http://schemas.microsoft.com/office/drawing/2014/main" id="{F1855DCE-B495-ACE1-79AF-354E2A9541C6}"/>
                </a:ext>
              </a:extLst>
            </p:cNvPr>
            <p:cNvPicPr/>
            <p:nvPr/>
          </p:nvPicPr>
          <p:blipFill>
            <a:blip r:embed="rId23" cstate="print"/>
            <a:stretch>
              <a:fillRect/>
            </a:stretch>
          </p:blipFill>
          <p:spPr>
            <a:xfrm>
              <a:off x="6345930" y="5230300"/>
              <a:ext cx="85343" cy="19811"/>
            </a:xfrm>
            <a:prstGeom prst="rect">
              <a:avLst/>
            </a:prstGeom>
          </p:spPr>
        </p:pic>
        <p:sp>
          <p:nvSpPr>
            <p:cNvPr id="38" name="object 37">
              <a:extLst>
                <a:ext uri="{FF2B5EF4-FFF2-40B4-BE49-F238E27FC236}">
                  <a16:creationId xmlns:a16="http://schemas.microsoft.com/office/drawing/2014/main" id="{DC92813D-BE66-7344-D1CD-AA00D061D3A8}"/>
                </a:ext>
              </a:extLst>
            </p:cNvPr>
            <p:cNvSpPr/>
            <p:nvPr/>
          </p:nvSpPr>
          <p:spPr>
            <a:xfrm>
              <a:off x="6345930" y="5227252"/>
              <a:ext cx="1297305" cy="1370330"/>
            </a:xfrm>
            <a:custGeom>
              <a:avLst/>
              <a:gdLst/>
              <a:ahLst/>
              <a:cxnLst/>
              <a:rect l="l" t="t" r="r" b="b"/>
              <a:pathLst>
                <a:path w="1297304" h="1370329">
                  <a:moveTo>
                    <a:pt x="0" y="0"/>
                  </a:moveTo>
                  <a:lnTo>
                    <a:pt x="85343" y="0"/>
                  </a:lnTo>
                </a:path>
                <a:path w="1297304" h="1370329">
                  <a:moveTo>
                    <a:pt x="1296923" y="1179575"/>
                  </a:moveTo>
                  <a:lnTo>
                    <a:pt x="1296923" y="1370075"/>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9" name="object 38">
              <a:extLst>
                <a:ext uri="{FF2B5EF4-FFF2-40B4-BE49-F238E27FC236}">
                  <a16:creationId xmlns:a16="http://schemas.microsoft.com/office/drawing/2014/main" id="{E11C3F5B-7B2A-33B4-25EA-5219241DE4DE}"/>
                </a:ext>
              </a:extLst>
            </p:cNvPr>
            <p:cNvPicPr/>
            <p:nvPr/>
          </p:nvPicPr>
          <p:blipFill>
            <a:blip r:embed="rId24" cstate="print"/>
            <a:stretch>
              <a:fillRect/>
            </a:stretch>
          </p:blipFill>
          <p:spPr>
            <a:xfrm>
              <a:off x="7645902" y="5506144"/>
              <a:ext cx="19811" cy="333755"/>
            </a:xfrm>
            <a:prstGeom prst="rect">
              <a:avLst/>
            </a:prstGeom>
          </p:spPr>
        </p:pic>
        <p:sp>
          <p:nvSpPr>
            <p:cNvPr id="40" name="object 39">
              <a:extLst>
                <a:ext uri="{FF2B5EF4-FFF2-40B4-BE49-F238E27FC236}">
                  <a16:creationId xmlns:a16="http://schemas.microsoft.com/office/drawing/2014/main" id="{69F81570-8B2C-AEB7-BB44-BC2B17F3C3EA}"/>
                </a:ext>
              </a:extLst>
            </p:cNvPr>
            <p:cNvSpPr/>
            <p:nvPr/>
          </p:nvSpPr>
          <p:spPr>
            <a:xfrm>
              <a:off x="7642854" y="5506144"/>
              <a:ext cx="0" cy="334010"/>
            </a:xfrm>
            <a:custGeom>
              <a:avLst/>
              <a:gdLst/>
              <a:ahLst/>
              <a:cxnLst/>
              <a:rect l="l" t="t" r="r" b="b"/>
              <a:pathLst>
                <a:path h="334010">
                  <a:moveTo>
                    <a:pt x="0" y="333755"/>
                  </a:moveTo>
                  <a:lnTo>
                    <a:pt x="0"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1" name="object 40">
              <a:extLst>
                <a:ext uri="{FF2B5EF4-FFF2-40B4-BE49-F238E27FC236}">
                  <a16:creationId xmlns:a16="http://schemas.microsoft.com/office/drawing/2014/main" id="{C01474D5-042B-F283-BA34-5C57829975FA}"/>
                </a:ext>
              </a:extLst>
            </p:cNvPr>
            <p:cNvPicPr/>
            <p:nvPr/>
          </p:nvPicPr>
          <p:blipFill>
            <a:blip r:embed="rId25" cstate="print"/>
            <a:stretch>
              <a:fillRect/>
            </a:stretch>
          </p:blipFill>
          <p:spPr>
            <a:xfrm>
              <a:off x="4562851" y="5638733"/>
              <a:ext cx="816863" cy="826008"/>
            </a:xfrm>
            <a:prstGeom prst="rect">
              <a:avLst/>
            </a:prstGeom>
          </p:spPr>
        </p:pic>
        <p:pic>
          <p:nvPicPr>
            <p:cNvPr id="42" name="object 41">
              <a:extLst>
                <a:ext uri="{FF2B5EF4-FFF2-40B4-BE49-F238E27FC236}">
                  <a16:creationId xmlns:a16="http://schemas.microsoft.com/office/drawing/2014/main" id="{B2208277-3F2F-0064-2C5B-E647D0A2F183}"/>
                </a:ext>
              </a:extLst>
            </p:cNvPr>
            <p:cNvPicPr/>
            <p:nvPr/>
          </p:nvPicPr>
          <p:blipFill>
            <a:blip r:embed="rId26" cstate="print"/>
            <a:stretch>
              <a:fillRect/>
            </a:stretch>
          </p:blipFill>
          <p:spPr>
            <a:xfrm>
              <a:off x="6239251" y="4003481"/>
              <a:ext cx="1726691" cy="726947"/>
            </a:xfrm>
            <a:prstGeom prst="rect">
              <a:avLst/>
            </a:prstGeom>
          </p:spPr>
        </p:pic>
        <p:sp>
          <p:nvSpPr>
            <p:cNvPr id="43" name="object 42">
              <a:extLst>
                <a:ext uri="{FF2B5EF4-FFF2-40B4-BE49-F238E27FC236}">
                  <a16:creationId xmlns:a16="http://schemas.microsoft.com/office/drawing/2014/main" id="{8C4675E9-6FBA-84C3-709A-DBEE3DEF264F}"/>
                </a:ext>
              </a:extLst>
            </p:cNvPr>
            <p:cNvSpPr/>
            <p:nvPr/>
          </p:nvSpPr>
          <p:spPr>
            <a:xfrm>
              <a:off x="7057638" y="4396672"/>
              <a:ext cx="262255" cy="0"/>
            </a:xfrm>
            <a:custGeom>
              <a:avLst/>
              <a:gdLst/>
              <a:ahLst/>
              <a:cxnLst/>
              <a:rect l="l" t="t" r="r" b="b"/>
              <a:pathLst>
                <a:path w="262254">
                  <a:moveTo>
                    <a:pt x="0" y="0"/>
                  </a:moveTo>
                  <a:lnTo>
                    <a:pt x="262127"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4" name="object 43">
              <a:extLst>
                <a:ext uri="{FF2B5EF4-FFF2-40B4-BE49-F238E27FC236}">
                  <a16:creationId xmlns:a16="http://schemas.microsoft.com/office/drawing/2014/main" id="{5A5C2776-79FC-DDE6-1363-699D346CD2A2}"/>
                </a:ext>
              </a:extLst>
            </p:cNvPr>
            <p:cNvPicPr/>
            <p:nvPr/>
          </p:nvPicPr>
          <p:blipFill>
            <a:blip r:embed="rId27" cstate="print"/>
            <a:stretch>
              <a:fillRect/>
            </a:stretch>
          </p:blipFill>
          <p:spPr>
            <a:xfrm>
              <a:off x="7645902" y="4658800"/>
              <a:ext cx="19811" cy="288035"/>
            </a:xfrm>
            <a:prstGeom prst="rect">
              <a:avLst/>
            </a:prstGeom>
          </p:spPr>
        </p:pic>
        <p:sp>
          <p:nvSpPr>
            <p:cNvPr id="45" name="object 44">
              <a:extLst>
                <a:ext uri="{FF2B5EF4-FFF2-40B4-BE49-F238E27FC236}">
                  <a16:creationId xmlns:a16="http://schemas.microsoft.com/office/drawing/2014/main" id="{1244A760-FCE9-2B78-5BCE-37D7ED427C58}"/>
                </a:ext>
              </a:extLst>
            </p:cNvPr>
            <p:cNvSpPr/>
            <p:nvPr/>
          </p:nvSpPr>
          <p:spPr>
            <a:xfrm>
              <a:off x="7642854" y="4658800"/>
              <a:ext cx="0" cy="288290"/>
            </a:xfrm>
            <a:custGeom>
              <a:avLst/>
              <a:gdLst/>
              <a:ahLst/>
              <a:cxnLst/>
              <a:rect l="l" t="t" r="r" b="b"/>
              <a:pathLst>
                <a:path h="288289">
                  <a:moveTo>
                    <a:pt x="0" y="288035"/>
                  </a:moveTo>
                  <a:lnTo>
                    <a:pt x="0" y="0"/>
                  </a:lnTo>
                </a:path>
              </a:pathLst>
            </a:custGeom>
            <a:ln w="19049">
              <a:solidFill>
                <a:srgbClr val="F60123"/>
              </a:solidFill>
            </a:ln>
          </p:spPr>
          <p:txBody>
            <a:bodyPr wrap="square" lIns="0" tIns="0" rIns="0" bIns="0" rtlCol="0"/>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1439282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4104FE-BD12-0EEE-043B-94423C6673C7}"/>
              </a:ext>
            </a:extLst>
          </p:cNvPr>
          <p:cNvSpPr>
            <a:spLocks noGrp="1"/>
          </p:cNvSpPr>
          <p:nvPr>
            <p:ph type="title"/>
          </p:nvPr>
        </p:nvSpPr>
        <p:spPr/>
        <p:txBody>
          <a:bodyPr/>
          <a:lstStyle/>
          <a:p>
            <a:r>
              <a:rPr lang="vi-VN" dirty="0" err="1">
                <a:latin typeface="Arial"/>
                <a:cs typeface="Arial"/>
              </a:rPr>
              <a:t>Routers</a:t>
            </a:r>
          </a:p>
        </p:txBody>
      </p:sp>
      <p:sp>
        <p:nvSpPr>
          <p:cNvPr id="3" name="Chỗ dành sẵn cho Nội dung 2">
            <a:extLst>
              <a:ext uri="{FF2B5EF4-FFF2-40B4-BE49-F238E27FC236}">
                <a16:creationId xmlns:a16="http://schemas.microsoft.com/office/drawing/2014/main" id="{F86ADCA5-790A-E49F-6AE7-D10FF93591C8}"/>
              </a:ext>
            </a:extLst>
          </p:cNvPr>
          <p:cNvSpPr>
            <a:spLocks noGrp="1"/>
          </p:cNvSpPr>
          <p:nvPr>
            <p:ph idx="1"/>
          </p:nvPr>
        </p:nvSpPr>
        <p:spPr/>
        <p:txBody>
          <a:bodyPr/>
          <a:lstStyle/>
          <a:p>
            <a:r>
              <a:rPr lang="vi-VN" dirty="0" err="1">
                <a:latin typeface="Arial"/>
                <a:cs typeface="Arial"/>
              </a:rPr>
              <a:t>Routers</a:t>
            </a:r>
            <a:r>
              <a:rPr lang="vi-VN" dirty="0">
                <a:latin typeface="Arial"/>
                <a:cs typeface="Arial"/>
              </a:rPr>
              <a:t> </a:t>
            </a:r>
            <a:r>
              <a:rPr lang="vi-VN" dirty="0" err="1">
                <a:latin typeface="Arial"/>
                <a:cs typeface="Arial"/>
              </a:rPr>
              <a:t>facilitate</a:t>
            </a:r>
            <a:r>
              <a:rPr lang="vi-VN" dirty="0">
                <a:latin typeface="Arial"/>
                <a:cs typeface="Arial"/>
              </a:rPr>
              <a:t> </a:t>
            </a:r>
            <a:r>
              <a:rPr lang="vi-VN" dirty="0" err="1">
                <a:latin typeface="Arial"/>
                <a:cs typeface="Arial"/>
              </a:rPr>
              <a:t>communication</a:t>
            </a:r>
            <a:r>
              <a:rPr lang="vi-VN" dirty="0">
                <a:latin typeface="Arial"/>
                <a:cs typeface="Arial"/>
              </a:rPr>
              <a:t> </a:t>
            </a:r>
            <a:r>
              <a:rPr lang="vi-VN" dirty="0" err="1">
                <a:latin typeface="Arial"/>
                <a:cs typeface="Arial"/>
              </a:rPr>
              <a:t>within</a:t>
            </a:r>
            <a:r>
              <a:rPr lang="vi-VN" dirty="0">
                <a:latin typeface="Arial"/>
                <a:cs typeface="Arial"/>
              </a:rPr>
              <a:t> </a:t>
            </a:r>
            <a:r>
              <a:rPr lang="vi-VN" dirty="0" err="1">
                <a:latin typeface="Arial"/>
                <a:cs typeface="Arial"/>
              </a:rPr>
              <a:t>this</a:t>
            </a:r>
            <a:r>
              <a:rPr lang="vi-VN" dirty="0">
                <a:latin typeface="Arial"/>
                <a:cs typeface="Arial"/>
              </a:rPr>
              <a:t> </a:t>
            </a:r>
            <a:r>
              <a:rPr lang="vi-VN" dirty="0" err="1">
                <a:latin typeface="Arial"/>
                <a:cs typeface="Arial"/>
              </a:rPr>
              <a:t>internet</a:t>
            </a:r>
            <a:r>
              <a:rPr lang="vi-VN" dirty="0">
                <a:latin typeface="Arial"/>
                <a:cs typeface="Arial"/>
              </a:rPr>
              <a:t> </a:t>
            </a:r>
            <a:r>
              <a:rPr lang="vi-VN" dirty="0" err="1">
                <a:latin typeface="Arial"/>
                <a:cs typeface="Arial"/>
              </a:rPr>
              <a:t>work</a:t>
            </a:r>
            <a:r>
              <a:rPr lang="vi-VN" dirty="0">
                <a:latin typeface="Arial"/>
                <a:cs typeface="Arial"/>
              </a:rPr>
              <a:t>. </a:t>
            </a:r>
            <a:r>
              <a:rPr lang="vi-VN" dirty="0" err="1">
                <a:latin typeface="Arial"/>
                <a:cs typeface="Arial"/>
              </a:rPr>
              <a:t>It</a:t>
            </a:r>
            <a:r>
              <a:rPr lang="vi-VN" dirty="0">
                <a:latin typeface="Arial"/>
                <a:cs typeface="Arial"/>
              </a:rPr>
              <a:t>  </a:t>
            </a:r>
            <a:r>
              <a:rPr lang="vi-VN" dirty="0" err="1">
                <a:latin typeface="Arial"/>
                <a:cs typeface="Arial"/>
              </a:rPr>
              <a:t>decides</a:t>
            </a:r>
            <a:r>
              <a:rPr lang="vi-VN" dirty="0">
                <a:latin typeface="Arial"/>
                <a:cs typeface="Arial"/>
              </a:rPr>
              <a:t> </a:t>
            </a:r>
            <a:r>
              <a:rPr lang="vi-VN" dirty="0" err="1">
                <a:latin typeface="Arial"/>
                <a:cs typeface="Arial"/>
              </a:rPr>
              <a:t>how</a:t>
            </a:r>
            <a:r>
              <a:rPr lang="vi-VN" dirty="0">
                <a:latin typeface="Arial"/>
                <a:cs typeface="Arial"/>
              </a:rPr>
              <a:t> to </a:t>
            </a:r>
            <a:r>
              <a:rPr lang="vi-VN" dirty="0" err="1">
                <a:latin typeface="Arial"/>
                <a:cs typeface="Arial"/>
              </a:rPr>
              <a:t>send</a:t>
            </a:r>
            <a:r>
              <a:rPr lang="vi-VN" dirty="0">
                <a:latin typeface="Arial"/>
                <a:cs typeface="Arial"/>
              </a:rPr>
              <a:t> </a:t>
            </a:r>
            <a:r>
              <a:rPr lang="vi-VN" dirty="0" err="1">
                <a:latin typeface="Arial"/>
                <a:cs typeface="Arial"/>
              </a:rPr>
              <a:t>packets</a:t>
            </a:r>
            <a:r>
              <a:rPr lang="vi-VN" dirty="0">
                <a:latin typeface="Arial"/>
                <a:cs typeface="Arial"/>
              </a:rPr>
              <a:t> </a:t>
            </a:r>
            <a:r>
              <a:rPr lang="vi-VN" dirty="0" err="1">
                <a:latin typeface="Arial"/>
                <a:cs typeface="Arial"/>
              </a:rPr>
              <a:t>within</a:t>
            </a:r>
            <a:r>
              <a:rPr lang="vi-VN" dirty="0">
                <a:latin typeface="Arial"/>
                <a:cs typeface="Arial"/>
              </a:rPr>
              <a:t> the </a:t>
            </a:r>
            <a:r>
              <a:rPr lang="vi-VN" dirty="0" err="1">
                <a:latin typeface="Arial"/>
                <a:cs typeface="Arial"/>
              </a:rPr>
              <a:t>network</a:t>
            </a:r>
            <a:r>
              <a:rPr lang="vi-VN" dirty="0">
                <a:latin typeface="Arial"/>
                <a:cs typeface="Arial"/>
              </a:rPr>
              <a:t> so </a:t>
            </a:r>
            <a:r>
              <a:rPr lang="vi-VN" dirty="0" err="1">
                <a:latin typeface="Arial"/>
                <a:cs typeface="Arial"/>
              </a:rPr>
              <a:t>that</a:t>
            </a:r>
            <a:r>
              <a:rPr lang="vi-VN" dirty="0">
                <a:latin typeface="Arial"/>
                <a:cs typeface="Arial"/>
              </a:rPr>
              <a:t> </a:t>
            </a:r>
            <a:r>
              <a:rPr lang="vi-VN" dirty="0" err="1">
                <a:latin typeface="Arial"/>
                <a:cs typeface="Arial"/>
              </a:rPr>
              <a:t>they</a:t>
            </a:r>
            <a:r>
              <a:rPr lang="vi-VN" dirty="0">
                <a:latin typeface="Arial"/>
                <a:cs typeface="Arial"/>
              </a:rPr>
              <a:t>  </a:t>
            </a:r>
            <a:r>
              <a:rPr lang="vi-VN" dirty="0" err="1">
                <a:latin typeface="Arial"/>
                <a:cs typeface="Arial"/>
              </a:rPr>
              <a:t>arrive</a:t>
            </a:r>
            <a:r>
              <a:rPr lang="vi-VN" dirty="0">
                <a:latin typeface="Arial"/>
                <a:cs typeface="Arial"/>
              </a:rPr>
              <a:t> </a:t>
            </a:r>
            <a:r>
              <a:rPr lang="vi-VN" dirty="0" err="1">
                <a:latin typeface="Arial"/>
                <a:cs typeface="Arial"/>
              </a:rPr>
              <a:t>at</a:t>
            </a:r>
            <a:r>
              <a:rPr lang="vi-VN" dirty="0">
                <a:latin typeface="Arial"/>
                <a:cs typeface="Arial"/>
              </a:rPr>
              <a:t> </a:t>
            </a:r>
            <a:r>
              <a:rPr lang="vi-VN" dirty="0" err="1">
                <a:latin typeface="Arial"/>
                <a:cs typeface="Arial"/>
              </a:rPr>
              <a:t>their</a:t>
            </a:r>
            <a:r>
              <a:rPr lang="vi-VN" dirty="0">
                <a:latin typeface="Arial"/>
                <a:cs typeface="Arial"/>
              </a:rPr>
              <a:t> </a:t>
            </a:r>
            <a:r>
              <a:rPr lang="vi-VN" dirty="0" err="1">
                <a:latin typeface="Arial"/>
                <a:cs typeface="Arial"/>
              </a:rPr>
              <a:t>destination</a:t>
            </a:r>
            <a:r>
              <a:rPr lang="vi-VN" dirty="0">
                <a:latin typeface="Arial"/>
                <a:cs typeface="Arial"/>
              </a:rPr>
              <a:t>. </a:t>
            </a:r>
            <a:endParaRPr lang="vi-VN"/>
          </a:p>
        </p:txBody>
      </p:sp>
      <p:sp>
        <p:nvSpPr>
          <p:cNvPr id="4" name="Chỗ dành sẵn cho Số hiệu Bản chiếu 3">
            <a:extLst>
              <a:ext uri="{FF2B5EF4-FFF2-40B4-BE49-F238E27FC236}">
                <a16:creationId xmlns:a16="http://schemas.microsoft.com/office/drawing/2014/main" id="{CA6E5811-64DE-2A34-FCCE-CC11BAF15BA2}"/>
              </a:ext>
            </a:extLst>
          </p:cNvPr>
          <p:cNvSpPr>
            <a:spLocks noGrp="1"/>
          </p:cNvSpPr>
          <p:nvPr>
            <p:ph type="sldNum" sz="quarter" idx="10"/>
          </p:nvPr>
        </p:nvSpPr>
        <p:spPr/>
        <p:txBody>
          <a:bodyPr/>
          <a:lstStyle/>
          <a:p>
            <a:fld id="{1376952F-4AC3-476E-9CF7-AD77D6AE19E7}" type="slidenum">
              <a:rPr lang="en-US" altLang="en-US"/>
              <a:pPr/>
              <a:t>30</a:t>
            </a:fld>
            <a:endParaRPr lang="en-US" altLang="en-US"/>
          </a:p>
        </p:txBody>
      </p:sp>
      <p:pic>
        <p:nvPicPr>
          <p:cNvPr id="5" name="Hình ảnh 4" descr="Ảnh có chứa ảnh chụp màn hình, văn bản, biểu đồ, thiết kế&#10;&#10;Mô tả được tự động tạo">
            <a:extLst>
              <a:ext uri="{FF2B5EF4-FFF2-40B4-BE49-F238E27FC236}">
                <a16:creationId xmlns:a16="http://schemas.microsoft.com/office/drawing/2014/main" id="{540CEB3B-3947-2497-7328-3AADE3CF4B27}"/>
              </a:ext>
            </a:extLst>
          </p:cNvPr>
          <p:cNvPicPr>
            <a:picLocks noChangeAspect="1"/>
          </p:cNvPicPr>
          <p:nvPr/>
        </p:nvPicPr>
        <p:blipFill>
          <a:blip r:embed="rId3"/>
          <a:stretch>
            <a:fillRect/>
          </a:stretch>
        </p:blipFill>
        <p:spPr>
          <a:xfrm>
            <a:off x="3042249" y="2640242"/>
            <a:ext cx="5043577" cy="2526422"/>
          </a:xfrm>
          <a:prstGeom prst="rect">
            <a:avLst/>
          </a:prstGeom>
        </p:spPr>
      </p:pic>
    </p:spTree>
    <p:extLst>
      <p:ext uri="{BB962C8B-B14F-4D97-AF65-F5344CB8AC3E}">
        <p14:creationId xmlns:p14="http://schemas.microsoft.com/office/powerpoint/2010/main" val="3813018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C16CE5E-D0F3-7449-0DA2-A38B376D0920}"/>
              </a:ext>
            </a:extLst>
          </p:cNvPr>
          <p:cNvSpPr>
            <a:spLocks noGrp="1"/>
          </p:cNvSpPr>
          <p:nvPr>
            <p:ph type="title"/>
          </p:nvPr>
        </p:nvSpPr>
        <p:spPr/>
        <p:txBody>
          <a:bodyPr/>
          <a:lstStyle/>
          <a:p>
            <a:r>
              <a:rPr lang="vi-VN" dirty="0" err="1">
                <a:latin typeface="Arial"/>
                <a:cs typeface="Arial"/>
              </a:rPr>
              <a:t>Layer</a:t>
            </a:r>
            <a:r>
              <a:rPr lang="vi-VN" dirty="0">
                <a:latin typeface="Arial"/>
                <a:cs typeface="Arial"/>
              </a:rPr>
              <a:t> 3 </a:t>
            </a:r>
            <a:r>
              <a:rPr lang="vi-VN" dirty="0" err="1">
                <a:latin typeface="Arial"/>
                <a:cs typeface="Arial"/>
              </a:rPr>
              <a:t>Switches</a:t>
            </a:r>
          </a:p>
        </p:txBody>
      </p:sp>
      <p:sp>
        <p:nvSpPr>
          <p:cNvPr id="3" name="Chỗ dành sẵn cho Nội dung 2">
            <a:extLst>
              <a:ext uri="{FF2B5EF4-FFF2-40B4-BE49-F238E27FC236}">
                <a16:creationId xmlns:a16="http://schemas.microsoft.com/office/drawing/2014/main" id="{8F16EF22-49F8-80BE-FBE0-0A0CA5C66573}"/>
              </a:ext>
            </a:extLst>
          </p:cNvPr>
          <p:cNvSpPr>
            <a:spLocks noGrp="1"/>
          </p:cNvSpPr>
          <p:nvPr>
            <p:ph idx="1"/>
          </p:nvPr>
        </p:nvSpPr>
        <p:spPr/>
        <p:txBody>
          <a:bodyPr/>
          <a:lstStyle/>
          <a:p>
            <a:r>
              <a:rPr lang="vi-VN" dirty="0">
                <a:latin typeface="Arial"/>
                <a:cs typeface="Arial"/>
              </a:rPr>
              <a:t>The </a:t>
            </a:r>
            <a:r>
              <a:rPr lang="vi-VN" dirty="0" err="1">
                <a:latin typeface="Arial"/>
                <a:cs typeface="Arial"/>
              </a:rPr>
              <a:t>Layer</a:t>
            </a:r>
            <a:r>
              <a:rPr lang="vi-VN" dirty="0">
                <a:latin typeface="Arial"/>
                <a:cs typeface="Arial"/>
              </a:rPr>
              <a:t> 3 </a:t>
            </a:r>
            <a:r>
              <a:rPr lang="vi-VN" dirty="0" err="1">
                <a:latin typeface="Arial"/>
                <a:cs typeface="Arial"/>
              </a:rPr>
              <a:t>switch</a:t>
            </a:r>
            <a:r>
              <a:rPr lang="vi-VN" dirty="0">
                <a:latin typeface="Arial"/>
                <a:cs typeface="Arial"/>
              </a:rPr>
              <a:t> </a:t>
            </a:r>
            <a:r>
              <a:rPr lang="vi-VN" dirty="0" err="1">
                <a:latin typeface="Arial"/>
                <a:cs typeface="Arial"/>
              </a:rPr>
              <a:t>functions</a:t>
            </a:r>
            <a:r>
              <a:rPr lang="vi-VN" dirty="0">
                <a:latin typeface="Arial"/>
                <a:cs typeface="Arial"/>
              </a:rPr>
              <a:t> </a:t>
            </a:r>
            <a:r>
              <a:rPr lang="vi-VN" dirty="0" err="1">
                <a:latin typeface="Arial"/>
                <a:cs typeface="Arial"/>
              </a:rPr>
              <a:t>at</a:t>
            </a:r>
            <a:r>
              <a:rPr lang="vi-VN" dirty="0">
                <a:latin typeface="Arial"/>
                <a:cs typeface="Arial"/>
              </a:rPr>
              <a:t> the </a:t>
            </a:r>
            <a:r>
              <a:rPr lang="vi-VN" dirty="0" err="1">
                <a:latin typeface="Arial"/>
                <a:cs typeface="Arial"/>
              </a:rPr>
              <a:t>Network</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performs</a:t>
            </a:r>
            <a:r>
              <a:rPr lang="vi-VN" dirty="0">
                <a:latin typeface="Arial"/>
                <a:cs typeface="Arial"/>
              </a:rPr>
              <a:t> the </a:t>
            </a:r>
            <a:r>
              <a:rPr lang="vi-VN" dirty="0" err="1">
                <a:latin typeface="Arial"/>
                <a:cs typeface="Arial"/>
              </a:rPr>
              <a:t>multiport</a:t>
            </a:r>
            <a:r>
              <a:rPr lang="vi-VN" dirty="0">
                <a:latin typeface="Arial"/>
                <a:cs typeface="Arial"/>
              </a:rPr>
              <a:t>, </a:t>
            </a:r>
            <a:r>
              <a:rPr lang="vi-VN" dirty="0" err="1">
                <a:latin typeface="Arial"/>
                <a:cs typeface="Arial"/>
              </a:rPr>
              <a:t>virtual</a:t>
            </a:r>
            <a:r>
              <a:rPr lang="vi-VN" dirty="0">
                <a:latin typeface="Arial"/>
                <a:cs typeface="Arial"/>
              </a:rPr>
              <a:t> LAN, </a:t>
            </a:r>
            <a:r>
              <a:rPr lang="vi-VN" dirty="0" err="1">
                <a:latin typeface="Arial"/>
                <a:cs typeface="Arial"/>
              </a:rPr>
              <a:t>data</a:t>
            </a:r>
            <a:r>
              <a:rPr lang="vi-VN" dirty="0">
                <a:latin typeface="Arial"/>
                <a:cs typeface="Arial"/>
              </a:rPr>
              <a:t> </a:t>
            </a:r>
            <a:r>
              <a:rPr lang="vi-VN" dirty="0" err="1">
                <a:latin typeface="Arial"/>
                <a:cs typeface="Arial"/>
              </a:rPr>
              <a:t>pipelining</a:t>
            </a:r>
            <a:r>
              <a:rPr lang="vi-VN" dirty="0">
                <a:latin typeface="Arial"/>
                <a:cs typeface="Arial"/>
              </a:rPr>
              <a:t> </a:t>
            </a:r>
            <a:r>
              <a:rPr lang="vi-VN" dirty="0" err="1">
                <a:latin typeface="Arial"/>
                <a:cs typeface="Arial"/>
              </a:rPr>
              <a:t>functions</a:t>
            </a:r>
            <a:r>
              <a:rPr lang="vi-VN" dirty="0">
                <a:latin typeface="Arial"/>
                <a:cs typeface="Arial"/>
              </a:rPr>
              <a:t>  </a:t>
            </a:r>
            <a:r>
              <a:rPr lang="vi-VN" dirty="0" err="1">
                <a:latin typeface="Arial"/>
                <a:cs typeface="Arial"/>
              </a:rPr>
              <a:t>of</a:t>
            </a:r>
            <a:r>
              <a:rPr lang="vi-VN" dirty="0">
                <a:latin typeface="Arial"/>
                <a:cs typeface="Arial"/>
              </a:rPr>
              <a:t> a </a:t>
            </a:r>
            <a:r>
              <a:rPr lang="vi-VN" dirty="0" err="1">
                <a:latin typeface="Arial"/>
                <a:cs typeface="Arial"/>
              </a:rPr>
              <a:t>standard</a:t>
            </a:r>
            <a:r>
              <a:rPr lang="vi-VN" dirty="0">
                <a:latin typeface="Arial"/>
                <a:cs typeface="Arial"/>
              </a:rPr>
              <a:t> </a:t>
            </a:r>
            <a:r>
              <a:rPr lang="vi-VN" dirty="0" err="1">
                <a:latin typeface="Arial"/>
                <a:cs typeface="Arial"/>
              </a:rPr>
              <a:t>Layer</a:t>
            </a:r>
            <a:r>
              <a:rPr lang="vi-VN" dirty="0">
                <a:latin typeface="Arial"/>
                <a:cs typeface="Arial"/>
              </a:rPr>
              <a:t> 2 </a:t>
            </a:r>
            <a:r>
              <a:rPr lang="vi-VN" dirty="0" err="1">
                <a:latin typeface="Arial"/>
                <a:cs typeface="Arial"/>
              </a:rPr>
              <a:t>switch</a:t>
            </a:r>
            <a:r>
              <a:rPr lang="vi-VN" dirty="0">
                <a:latin typeface="Arial"/>
                <a:cs typeface="Arial"/>
              </a:rPr>
              <a:t>. </a:t>
            </a:r>
            <a:r>
              <a:rPr lang="vi-VN" dirty="0" err="1">
                <a:latin typeface="Arial"/>
                <a:cs typeface="Arial"/>
              </a:rPr>
              <a:t>It</a:t>
            </a:r>
            <a:r>
              <a:rPr lang="vi-VN" dirty="0">
                <a:latin typeface="Arial"/>
                <a:cs typeface="Arial"/>
              </a:rPr>
              <a:t> can </a:t>
            </a:r>
            <a:r>
              <a:rPr lang="vi-VN" dirty="0" err="1">
                <a:latin typeface="Arial"/>
                <a:cs typeface="Arial"/>
              </a:rPr>
              <a:t>also</a:t>
            </a:r>
            <a:r>
              <a:rPr lang="vi-VN" dirty="0">
                <a:latin typeface="Arial"/>
                <a:cs typeface="Arial"/>
              </a:rPr>
              <a:t> </a:t>
            </a:r>
            <a:r>
              <a:rPr lang="vi-VN" dirty="0" err="1">
                <a:latin typeface="Arial"/>
                <a:cs typeface="Arial"/>
              </a:rPr>
              <a:t>perform</a:t>
            </a:r>
            <a:r>
              <a:rPr lang="vi-VN" dirty="0">
                <a:latin typeface="Arial"/>
                <a:cs typeface="Arial"/>
              </a:rPr>
              <a:t> </a:t>
            </a:r>
            <a:r>
              <a:rPr lang="vi-VN" dirty="0" err="1">
                <a:latin typeface="Arial"/>
                <a:cs typeface="Arial"/>
              </a:rPr>
              <a:t>basic</a:t>
            </a:r>
            <a:r>
              <a:rPr lang="vi-VN" dirty="0">
                <a:latin typeface="Arial"/>
                <a:cs typeface="Arial"/>
              </a:rPr>
              <a:t>  </a:t>
            </a:r>
            <a:r>
              <a:rPr lang="vi-VN" dirty="0" err="1">
                <a:latin typeface="Arial"/>
                <a:cs typeface="Arial"/>
              </a:rPr>
              <a:t>routing</a:t>
            </a:r>
            <a:r>
              <a:rPr lang="vi-VN" dirty="0">
                <a:latin typeface="Arial"/>
                <a:cs typeface="Arial"/>
              </a:rPr>
              <a:t> </a:t>
            </a:r>
            <a:r>
              <a:rPr lang="vi-VN" dirty="0" err="1">
                <a:latin typeface="Arial"/>
                <a:cs typeface="Arial"/>
              </a:rPr>
              <a:t>functions</a:t>
            </a:r>
            <a:r>
              <a:rPr lang="vi-VN" dirty="0">
                <a:latin typeface="Arial"/>
                <a:cs typeface="Arial"/>
              </a:rPr>
              <a:t> </a:t>
            </a:r>
            <a:r>
              <a:rPr lang="vi-VN" dirty="0" err="1">
                <a:latin typeface="Arial"/>
                <a:cs typeface="Arial"/>
              </a:rPr>
              <a:t>between</a:t>
            </a:r>
            <a:r>
              <a:rPr lang="vi-VN" dirty="0">
                <a:latin typeface="Arial"/>
                <a:cs typeface="Arial"/>
              </a:rPr>
              <a:t> </a:t>
            </a:r>
            <a:r>
              <a:rPr lang="vi-VN" dirty="0" err="1">
                <a:latin typeface="Arial"/>
                <a:cs typeface="Arial"/>
              </a:rPr>
              <a:t>virtual</a:t>
            </a:r>
            <a:r>
              <a:rPr lang="vi-VN" dirty="0">
                <a:latin typeface="Arial"/>
                <a:cs typeface="Arial"/>
              </a:rPr>
              <a:t> </a:t>
            </a:r>
            <a:r>
              <a:rPr lang="vi-VN" dirty="0" err="1">
                <a:latin typeface="Arial"/>
                <a:cs typeface="Arial"/>
              </a:rPr>
              <a:t>LANs</a:t>
            </a:r>
            <a:r>
              <a:rPr lang="vi-VN" dirty="0">
                <a:latin typeface="Arial"/>
                <a:cs typeface="Arial"/>
              </a:rPr>
              <a:t>. </a:t>
            </a:r>
            <a:endParaRPr lang="vi-VN" dirty="0"/>
          </a:p>
        </p:txBody>
      </p:sp>
      <p:sp>
        <p:nvSpPr>
          <p:cNvPr id="4" name="Chỗ dành sẵn cho Số hiệu Bản chiếu 3">
            <a:extLst>
              <a:ext uri="{FF2B5EF4-FFF2-40B4-BE49-F238E27FC236}">
                <a16:creationId xmlns:a16="http://schemas.microsoft.com/office/drawing/2014/main" id="{E8D753CD-81FF-5C79-7EB1-F2149D47FBD5}"/>
              </a:ext>
            </a:extLst>
          </p:cNvPr>
          <p:cNvSpPr>
            <a:spLocks noGrp="1"/>
          </p:cNvSpPr>
          <p:nvPr>
            <p:ph type="sldNum" sz="quarter" idx="10"/>
          </p:nvPr>
        </p:nvSpPr>
        <p:spPr/>
        <p:txBody>
          <a:bodyPr/>
          <a:lstStyle/>
          <a:p>
            <a:fld id="{1376952F-4AC3-476E-9CF7-AD77D6AE19E7}" type="slidenum">
              <a:rPr lang="en-US" altLang="en-US"/>
              <a:pPr/>
              <a:t>31</a:t>
            </a:fld>
            <a:endParaRPr lang="en-US" altLang="en-US"/>
          </a:p>
        </p:txBody>
      </p:sp>
      <p:pic>
        <p:nvPicPr>
          <p:cNvPr id="5" name="Hình ảnh 4" descr="Ảnh có chứa văn bản, máy tính, Thiết bị đầu ra, Thiết bị hiển thị&#10;&#10;Mô tả được tự động tạo">
            <a:extLst>
              <a:ext uri="{FF2B5EF4-FFF2-40B4-BE49-F238E27FC236}">
                <a16:creationId xmlns:a16="http://schemas.microsoft.com/office/drawing/2014/main" id="{4E4197EF-5E82-1A98-2D96-600087D4BECA}"/>
              </a:ext>
            </a:extLst>
          </p:cNvPr>
          <p:cNvPicPr>
            <a:picLocks noChangeAspect="1"/>
          </p:cNvPicPr>
          <p:nvPr/>
        </p:nvPicPr>
        <p:blipFill>
          <a:blip r:embed="rId3"/>
          <a:stretch>
            <a:fillRect/>
          </a:stretch>
        </p:blipFill>
        <p:spPr>
          <a:xfrm>
            <a:off x="3358551" y="2883481"/>
            <a:ext cx="3792747" cy="2816320"/>
          </a:xfrm>
          <a:prstGeom prst="rect">
            <a:avLst/>
          </a:prstGeom>
        </p:spPr>
      </p:pic>
    </p:spTree>
    <p:extLst>
      <p:ext uri="{BB962C8B-B14F-4D97-AF65-F5344CB8AC3E}">
        <p14:creationId xmlns:p14="http://schemas.microsoft.com/office/powerpoint/2010/main" val="2739930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3ACD650-00E9-84F1-7CFA-35583FEADA22}"/>
              </a:ext>
            </a:extLst>
          </p:cNvPr>
          <p:cNvSpPr>
            <a:spLocks noGrp="1"/>
          </p:cNvSpPr>
          <p:nvPr>
            <p:ph type="title"/>
          </p:nvPr>
        </p:nvSpPr>
        <p:spPr/>
        <p:txBody>
          <a:bodyPr/>
          <a:lstStyle/>
          <a:p>
            <a:r>
              <a:rPr lang="vi-VN" dirty="0" err="1">
                <a:latin typeface="Arial"/>
                <a:cs typeface="Arial"/>
              </a:rPr>
              <a:t>Multilayer</a:t>
            </a:r>
            <a:r>
              <a:rPr lang="vi-VN" dirty="0">
                <a:latin typeface="Arial"/>
                <a:cs typeface="Arial"/>
              </a:rPr>
              <a:t> </a:t>
            </a:r>
            <a:r>
              <a:rPr lang="vi-VN" dirty="0" err="1">
                <a:latin typeface="Arial"/>
                <a:cs typeface="Arial"/>
              </a:rPr>
              <a:t>Switching</a:t>
            </a:r>
          </a:p>
        </p:txBody>
      </p:sp>
      <p:sp>
        <p:nvSpPr>
          <p:cNvPr id="3" name="Chỗ dành sẵn cho Nội dung 2">
            <a:extLst>
              <a:ext uri="{FF2B5EF4-FFF2-40B4-BE49-F238E27FC236}">
                <a16:creationId xmlns:a16="http://schemas.microsoft.com/office/drawing/2014/main" id="{3E2E8855-6377-DFEB-48C5-17DA0B459818}"/>
              </a:ext>
            </a:extLst>
          </p:cNvPr>
          <p:cNvSpPr>
            <a:spLocks noGrp="1"/>
          </p:cNvSpPr>
          <p:nvPr>
            <p:ph idx="1"/>
          </p:nvPr>
        </p:nvSpPr>
        <p:spPr/>
        <p:txBody>
          <a:bodyPr/>
          <a:lstStyle/>
          <a:p>
            <a:r>
              <a:rPr lang="vi-VN" dirty="0" err="1">
                <a:latin typeface="Arial"/>
                <a:cs typeface="Arial"/>
              </a:rPr>
              <a:t>Combines</a:t>
            </a:r>
            <a:r>
              <a:rPr lang="vi-VN" dirty="0">
                <a:latin typeface="Arial"/>
                <a:cs typeface="Arial"/>
              </a:rPr>
              <a:t> </a:t>
            </a:r>
            <a:r>
              <a:rPr lang="vi-VN" dirty="0" err="1">
                <a:latin typeface="Arial"/>
                <a:cs typeface="Arial"/>
              </a:rPr>
              <a:t>functionality</a:t>
            </a:r>
            <a:r>
              <a:rPr lang="vi-VN" dirty="0">
                <a:latin typeface="Arial"/>
                <a:cs typeface="Arial"/>
              </a:rPr>
              <a:t> </a:t>
            </a:r>
            <a:r>
              <a:rPr lang="vi-VN" dirty="0" err="1">
                <a:latin typeface="Arial"/>
                <a:cs typeface="Arial"/>
              </a:rPr>
              <a:t>of</a:t>
            </a:r>
            <a:r>
              <a:rPr lang="vi-VN" dirty="0">
                <a:latin typeface="Arial"/>
                <a:cs typeface="Arial"/>
              </a:rPr>
              <a:t>:</a:t>
            </a:r>
          </a:p>
          <a:p>
            <a:pPr lvl="1"/>
            <a:r>
              <a:rPr lang="vi-VN" dirty="0" err="1">
                <a:latin typeface="Arial"/>
                <a:cs typeface="Arial"/>
              </a:rPr>
              <a:t>Layer</a:t>
            </a:r>
            <a:r>
              <a:rPr lang="vi-VN" dirty="0">
                <a:latin typeface="Arial"/>
                <a:cs typeface="Arial"/>
              </a:rPr>
              <a:t> 2 </a:t>
            </a:r>
            <a:r>
              <a:rPr lang="vi-VN" dirty="0" err="1">
                <a:latin typeface="Arial"/>
                <a:cs typeface="Arial"/>
              </a:rPr>
              <a:t>switching</a:t>
            </a:r>
            <a:endParaRPr lang="vi-VN">
              <a:latin typeface="Arial"/>
              <a:cs typeface="Arial"/>
            </a:endParaRPr>
          </a:p>
          <a:p>
            <a:pPr lvl="1"/>
            <a:r>
              <a:rPr lang="vi-VN" dirty="0" err="1">
                <a:latin typeface="Arial"/>
                <a:cs typeface="Arial"/>
              </a:rPr>
              <a:t>Layer</a:t>
            </a:r>
            <a:r>
              <a:rPr lang="vi-VN" dirty="0">
                <a:latin typeface="Arial"/>
                <a:cs typeface="Arial"/>
              </a:rPr>
              <a:t> 3 </a:t>
            </a:r>
            <a:r>
              <a:rPr lang="vi-VN" dirty="0" err="1">
                <a:latin typeface="Arial"/>
                <a:cs typeface="Arial"/>
              </a:rPr>
              <a:t>switching</a:t>
            </a:r>
            <a:endParaRPr lang="vi-VN">
              <a:latin typeface="Arial"/>
              <a:cs typeface="Arial"/>
            </a:endParaRPr>
          </a:p>
          <a:p>
            <a:pPr lvl="1"/>
            <a:r>
              <a:rPr lang="vi-VN" dirty="0" err="1">
                <a:latin typeface="Arial"/>
                <a:cs typeface="Arial"/>
              </a:rPr>
              <a:t>Layer</a:t>
            </a:r>
            <a:r>
              <a:rPr lang="vi-VN" dirty="0">
                <a:latin typeface="Arial"/>
                <a:cs typeface="Arial"/>
              </a:rPr>
              <a:t> 4 </a:t>
            </a:r>
            <a:r>
              <a:rPr lang="vi-VN" dirty="0" err="1">
                <a:latin typeface="Arial"/>
                <a:cs typeface="Arial"/>
              </a:rPr>
              <a:t>switching</a:t>
            </a:r>
            <a:endParaRPr lang="vi-VN" dirty="0">
              <a:latin typeface="Arial"/>
              <a:cs typeface="Arial"/>
            </a:endParaRPr>
          </a:p>
          <a:p>
            <a:r>
              <a:rPr lang="vi-VN" dirty="0" err="1">
                <a:latin typeface="Arial"/>
                <a:cs typeface="Arial"/>
              </a:rPr>
              <a:t>High-speed</a:t>
            </a:r>
            <a:r>
              <a:rPr lang="vi-VN" dirty="0">
                <a:latin typeface="Arial"/>
                <a:cs typeface="Arial"/>
              </a:rPr>
              <a:t> </a:t>
            </a:r>
            <a:r>
              <a:rPr lang="vi-VN" dirty="0" err="1">
                <a:latin typeface="Arial"/>
                <a:cs typeface="Arial"/>
              </a:rPr>
              <a:t>scalability</a:t>
            </a:r>
          </a:p>
          <a:p>
            <a:r>
              <a:rPr lang="vi-VN" dirty="0" err="1">
                <a:latin typeface="Arial"/>
                <a:cs typeface="Arial"/>
              </a:rPr>
              <a:t>Low</a:t>
            </a:r>
            <a:r>
              <a:rPr lang="vi-VN" dirty="0">
                <a:latin typeface="Arial"/>
                <a:cs typeface="Arial"/>
              </a:rPr>
              <a:t> </a:t>
            </a:r>
            <a:r>
              <a:rPr lang="vi-VN" dirty="0" err="1">
                <a:latin typeface="Arial"/>
                <a:cs typeface="Arial"/>
              </a:rPr>
              <a:t>latency</a:t>
            </a:r>
            <a:r>
              <a:rPr lang="vi-VN" dirty="0">
                <a:latin typeface="Arial"/>
                <a:cs typeface="Arial"/>
              </a:rPr>
              <a:t> </a:t>
            </a:r>
            <a:r>
              <a:rPr lang="vi-VN" dirty="0" err="1">
                <a:latin typeface="Arial"/>
                <a:cs typeface="Arial"/>
              </a:rPr>
              <a:t>compared</a:t>
            </a:r>
            <a:r>
              <a:rPr lang="vi-VN" dirty="0">
                <a:latin typeface="Arial"/>
                <a:cs typeface="Arial"/>
              </a:rPr>
              <a:t> to </a:t>
            </a:r>
            <a:r>
              <a:rPr lang="vi-VN" dirty="0" err="1">
                <a:latin typeface="Arial"/>
                <a:cs typeface="Arial"/>
              </a:rPr>
              <a:t>routers</a:t>
            </a:r>
            <a:endParaRPr lang="vi-VN">
              <a:latin typeface="Arial"/>
              <a:cs typeface="Arial"/>
            </a:endParaRPr>
          </a:p>
        </p:txBody>
      </p:sp>
      <p:sp>
        <p:nvSpPr>
          <p:cNvPr id="4" name="Chỗ dành sẵn cho Số hiệu Bản chiếu 3">
            <a:extLst>
              <a:ext uri="{FF2B5EF4-FFF2-40B4-BE49-F238E27FC236}">
                <a16:creationId xmlns:a16="http://schemas.microsoft.com/office/drawing/2014/main" id="{1CD164A9-A7C0-1218-29A7-5EA0334AC985}"/>
              </a:ext>
            </a:extLst>
          </p:cNvPr>
          <p:cNvSpPr>
            <a:spLocks noGrp="1"/>
          </p:cNvSpPr>
          <p:nvPr>
            <p:ph type="sldNum" sz="quarter" idx="10"/>
          </p:nvPr>
        </p:nvSpPr>
        <p:spPr/>
        <p:txBody>
          <a:bodyPr/>
          <a:lstStyle/>
          <a:p>
            <a:fld id="{1376952F-4AC3-476E-9CF7-AD77D6AE19E7}" type="slidenum">
              <a:rPr lang="en-US" altLang="en-US"/>
              <a:pPr/>
              <a:t>32</a:t>
            </a:fld>
            <a:endParaRPr lang="en-US" altLang="en-US"/>
          </a:p>
        </p:txBody>
      </p:sp>
      <p:pic>
        <p:nvPicPr>
          <p:cNvPr id="5" name="Hình ảnh 4" descr="Ảnh có chứa ảnh chụp màn hình, thiết kế&#10;&#10;Mô tả được tự động tạo">
            <a:extLst>
              <a:ext uri="{FF2B5EF4-FFF2-40B4-BE49-F238E27FC236}">
                <a16:creationId xmlns:a16="http://schemas.microsoft.com/office/drawing/2014/main" id="{56BEC0AD-96EE-B2AB-DBFA-EF5175D78192}"/>
              </a:ext>
            </a:extLst>
          </p:cNvPr>
          <p:cNvPicPr>
            <a:picLocks noChangeAspect="1"/>
          </p:cNvPicPr>
          <p:nvPr/>
        </p:nvPicPr>
        <p:blipFill>
          <a:blip r:embed="rId3"/>
          <a:stretch>
            <a:fillRect/>
          </a:stretch>
        </p:blipFill>
        <p:spPr>
          <a:xfrm>
            <a:off x="6464420" y="3251979"/>
            <a:ext cx="1333500" cy="1619250"/>
          </a:xfrm>
          <a:prstGeom prst="rect">
            <a:avLst/>
          </a:prstGeom>
        </p:spPr>
      </p:pic>
      <p:pic>
        <p:nvPicPr>
          <p:cNvPr id="6" name="Hình ảnh 5" descr="Ảnh có chứa văn bản, ảnh chụp màn hình, Phông chữ, số&#10;&#10;Mô tả được tự động tạo">
            <a:extLst>
              <a:ext uri="{FF2B5EF4-FFF2-40B4-BE49-F238E27FC236}">
                <a16:creationId xmlns:a16="http://schemas.microsoft.com/office/drawing/2014/main" id="{C2A9BC23-6C33-142F-0094-89956AC9C221}"/>
              </a:ext>
            </a:extLst>
          </p:cNvPr>
          <p:cNvPicPr>
            <a:picLocks noChangeAspect="1"/>
          </p:cNvPicPr>
          <p:nvPr/>
        </p:nvPicPr>
        <p:blipFill>
          <a:blip r:embed="rId4"/>
          <a:stretch>
            <a:fillRect/>
          </a:stretch>
        </p:blipFill>
        <p:spPr>
          <a:xfrm>
            <a:off x="8705123" y="767751"/>
            <a:ext cx="2919340" cy="5279366"/>
          </a:xfrm>
          <a:prstGeom prst="rect">
            <a:avLst/>
          </a:prstGeom>
        </p:spPr>
      </p:pic>
    </p:spTree>
    <p:extLst>
      <p:ext uri="{BB962C8B-B14F-4D97-AF65-F5344CB8AC3E}">
        <p14:creationId xmlns:p14="http://schemas.microsoft.com/office/powerpoint/2010/main" val="2023178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E08EA2-EDE8-0537-8D37-EE031D5B61CA}"/>
              </a:ext>
            </a:extLst>
          </p:cNvPr>
          <p:cNvSpPr>
            <a:spLocks noGrp="1"/>
          </p:cNvSpPr>
          <p:nvPr>
            <p:ph type="title"/>
          </p:nvPr>
        </p:nvSpPr>
        <p:spPr/>
        <p:txBody>
          <a:bodyPr/>
          <a:lstStyle/>
          <a:p>
            <a:r>
              <a:rPr lang="vi-VN" dirty="0" err="1">
                <a:latin typeface="Arial"/>
                <a:cs typeface="Arial"/>
              </a:rPr>
              <a:t>Transport</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Implementations</a:t>
            </a:r>
            <a:endParaRPr lang="vi-VN" dirty="0" err="1"/>
          </a:p>
        </p:txBody>
      </p:sp>
      <p:sp>
        <p:nvSpPr>
          <p:cNvPr id="3" name="Chỗ dành sẵn cho Nội dung 2">
            <a:extLst>
              <a:ext uri="{FF2B5EF4-FFF2-40B4-BE49-F238E27FC236}">
                <a16:creationId xmlns:a16="http://schemas.microsoft.com/office/drawing/2014/main" id="{7FF11851-6C0D-A6CA-5DE2-810070C17C3D}"/>
              </a:ext>
            </a:extLst>
          </p:cNvPr>
          <p:cNvSpPr>
            <a:spLocks noGrp="1"/>
          </p:cNvSpPr>
          <p:nvPr>
            <p:ph idx="1"/>
          </p:nvPr>
        </p:nvSpPr>
        <p:spPr/>
        <p:txBody>
          <a:bodyPr/>
          <a:lstStyle/>
          <a:p>
            <a:r>
              <a:rPr lang="vi-VN" dirty="0">
                <a:latin typeface="Arial"/>
                <a:cs typeface="Arial"/>
              </a:rPr>
              <a:t>The </a:t>
            </a:r>
            <a:r>
              <a:rPr lang="vi-VN" dirty="0" err="1">
                <a:latin typeface="Arial"/>
                <a:cs typeface="Arial"/>
              </a:rPr>
              <a:t>Transport</a:t>
            </a:r>
            <a:r>
              <a:rPr lang="vi-VN" dirty="0">
                <a:latin typeface="Arial"/>
                <a:cs typeface="Arial"/>
              </a:rPr>
              <a:t> </a:t>
            </a:r>
            <a:r>
              <a:rPr lang="vi-VN" dirty="0" err="1">
                <a:latin typeface="Arial"/>
                <a:cs typeface="Arial"/>
              </a:rPr>
              <a:t>layer</a:t>
            </a:r>
            <a:r>
              <a:rPr lang="vi-VN" dirty="0">
                <a:latin typeface="Arial"/>
                <a:cs typeface="Arial"/>
              </a:rPr>
              <a:t> </a:t>
            </a:r>
            <a:r>
              <a:rPr lang="vi-VN" dirty="0" err="1">
                <a:latin typeface="Arial"/>
                <a:cs typeface="Arial"/>
              </a:rPr>
              <a:t>is</a:t>
            </a:r>
            <a:r>
              <a:rPr lang="vi-VN" dirty="0">
                <a:latin typeface="Arial"/>
                <a:cs typeface="Arial"/>
              </a:rPr>
              <a:t> </a:t>
            </a:r>
            <a:r>
              <a:rPr lang="vi-VN" dirty="0" err="1">
                <a:latin typeface="Arial"/>
                <a:cs typeface="Arial"/>
              </a:rPr>
              <a:t>charge</a:t>
            </a:r>
            <a:r>
              <a:rPr lang="vi-VN" dirty="0">
                <a:latin typeface="Arial"/>
                <a:cs typeface="Arial"/>
              </a:rPr>
              <a:t> </a:t>
            </a:r>
            <a:r>
              <a:rPr lang="vi-VN" dirty="0" err="1">
                <a:latin typeface="Arial"/>
                <a:cs typeface="Arial"/>
              </a:rPr>
              <a:t>of</a:t>
            </a:r>
            <a:r>
              <a:rPr lang="vi-VN" dirty="0">
                <a:latin typeface="Arial"/>
                <a:cs typeface="Arial"/>
              </a:rPr>
              <a:t> the </a:t>
            </a:r>
            <a:r>
              <a:rPr lang="vi-VN" dirty="0" err="1">
                <a:latin typeface="Arial"/>
                <a:cs typeface="Arial"/>
              </a:rPr>
              <a:t>reliable</a:t>
            </a:r>
            <a:r>
              <a:rPr lang="vi-VN" dirty="0">
                <a:latin typeface="Arial"/>
                <a:cs typeface="Arial"/>
              </a:rPr>
              <a:t>/</a:t>
            </a:r>
            <a:r>
              <a:rPr lang="vi-VN" dirty="0" err="1">
                <a:latin typeface="Arial"/>
                <a:cs typeface="Arial"/>
              </a:rPr>
              <a:t>unreliable</a:t>
            </a:r>
            <a:r>
              <a:rPr lang="vi-VN" dirty="0">
                <a:latin typeface="Arial"/>
                <a:cs typeface="Arial"/>
              </a:rPr>
              <a:t>  </a:t>
            </a:r>
            <a:r>
              <a:rPr lang="vi-VN" dirty="0" err="1">
                <a:latin typeface="Arial"/>
                <a:cs typeface="Arial"/>
              </a:rPr>
              <a:t>transport</a:t>
            </a:r>
            <a:r>
              <a:rPr lang="vi-VN" dirty="0">
                <a:latin typeface="Arial"/>
                <a:cs typeface="Arial"/>
              </a:rPr>
              <a:t> </a:t>
            </a:r>
            <a:r>
              <a:rPr lang="vi-VN" dirty="0" err="1">
                <a:latin typeface="Arial"/>
                <a:cs typeface="Arial"/>
              </a:rPr>
              <a:t>of</a:t>
            </a:r>
            <a:r>
              <a:rPr lang="vi-VN" dirty="0">
                <a:latin typeface="Arial"/>
                <a:cs typeface="Arial"/>
              </a:rPr>
              <a:t> </a:t>
            </a:r>
            <a:r>
              <a:rPr lang="vi-VN" dirty="0" err="1">
                <a:latin typeface="Arial"/>
                <a:cs typeface="Arial"/>
              </a:rPr>
              <a:t>data</a:t>
            </a:r>
            <a:r>
              <a:rPr lang="vi-VN" dirty="0">
                <a:latin typeface="Arial"/>
                <a:cs typeface="Arial"/>
              </a:rPr>
              <a:t>. </a:t>
            </a:r>
            <a:r>
              <a:rPr lang="vi-VN" dirty="0" err="1">
                <a:latin typeface="Arial"/>
                <a:cs typeface="Arial"/>
              </a:rPr>
              <a:t>It</a:t>
            </a:r>
            <a:r>
              <a:rPr lang="vi-VN" dirty="0">
                <a:latin typeface="Arial"/>
                <a:cs typeface="Arial"/>
              </a:rPr>
              <a:t> can be </a:t>
            </a:r>
            <a:r>
              <a:rPr lang="vi-VN" dirty="0" err="1">
                <a:latin typeface="Arial"/>
                <a:cs typeface="Arial"/>
              </a:rPr>
              <a:t>implemented</a:t>
            </a:r>
            <a:r>
              <a:rPr lang="vi-VN" dirty="0">
                <a:latin typeface="Arial"/>
                <a:cs typeface="Arial"/>
              </a:rPr>
              <a:t> </a:t>
            </a:r>
            <a:r>
              <a:rPr lang="vi-VN" dirty="0" err="1">
                <a:latin typeface="Arial"/>
                <a:cs typeface="Arial"/>
              </a:rPr>
              <a:t>as</a:t>
            </a:r>
            <a:r>
              <a:rPr lang="vi-VN" dirty="0">
                <a:latin typeface="Arial"/>
                <a:cs typeface="Arial"/>
              </a:rPr>
              <a:t> TCP </a:t>
            </a:r>
            <a:r>
              <a:rPr lang="vi-VN" dirty="0" err="1">
                <a:latin typeface="Arial"/>
                <a:cs typeface="Arial"/>
              </a:rPr>
              <a:t>or</a:t>
            </a:r>
            <a:r>
              <a:rPr lang="vi-VN" dirty="0">
                <a:latin typeface="Arial"/>
                <a:cs typeface="Arial"/>
              </a:rPr>
              <a:t> UDP. </a:t>
            </a:r>
            <a:endParaRPr lang="vi-VN"/>
          </a:p>
        </p:txBody>
      </p:sp>
      <p:sp>
        <p:nvSpPr>
          <p:cNvPr id="4" name="Chỗ dành sẵn cho Số hiệu Bản chiếu 3">
            <a:extLst>
              <a:ext uri="{FF2B5EF4-FFF2-40B4-BE49-F238E27FC236}">
                <a16:creationId xmlns:a16="http://schemas.microsoft.com/office/drawing/2014/main" id="{791C0E3E-8344-DF13-9DE0-97C96248EA66}"/>
              </a:ext>
            </a:extLst>
          </p:cNvPr>
          <p:cNvSpPr>
            <a:spLocks noGrp="1"/>
          </p:cNvSpPr>
          <p:nvPr>
            <p:ph type="sldNum" sz="quarter" idx="10"/>
          </p:nvPr>
        </p:nvSpPr>
        <p:spPr/>
        <p:txBody>
          <a:bodyPr/>
          <a:lstStyle/>
          <a:p>
            <a:fld id="{1376952F-4AC3-476E-9CF7-AD77D6AE19E7}" type="slidenum">
              <a:rPr lang="en-US" altLang="en-US"/>
              <a:pPr/>
              <a:t>33</a:t>
            </a:fld>
            <a:endParaRPr lang="en-US" altLang="en-US"/>
          </a:p>
        </p:txBody>
      </p:sp>
      <p:pic>
        <p:nvPicPr>
          <p:cNvPr id="5" name="Hình ảnh 4" descr="Ảnh có chứa văn bản, ảnh chụp màn hình, Hình chữ nhật, hình vuông&#10;&#10;Mô tả được tự động tạo">
            <a:extLst>
              <a:ext uri="{FF2B5EF4-FFF2-40B4-BE49-F238E27FC236}">
                <a16:creationId xmlns:a16="http://schemas.microsoft.com/office/drawing/2014/main" id="{9390D2C9-B820-7F6B-EE10-23535DEEECFD}"/>
              </a:ext>
            </a:extLst>
          </p:cNvPr>
          <p:cNvPicPr>
            <a:picLocks noChangeAspect="1"/>
          </p:cNvPicPr>
          <p:nvPr/>
        </p:nvPicPr>
        <p:blipFill>
          <a:blip r:embed="rId3"/>
          <a:stretch>
            <a:fillRect/>
          </a:stretch>
        </p:blipFill>
        <p:spPr>
          <a:xfrm>
            <a:off x="2395268" y="3070835"/>
            <a:ext cx="5848709" cy="2067801"/>
          </a:xfrm>
          <a:prstGeom prst="rect">
            <a:avLst/>
          </a:prstGeom>
        </p:spPr>
      </p:pic>
    </p:spTree>
    <p:extLst>
      <p:ext uri="{BB962C8B-B14F-4D97-AF65-F5344CB8AC3E}">
        <p14:creationId xmlns:p14="http://schemas.microsoft.com/office/powerpoint/2010/main" val="60906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B2B8015-DEB5-9FFC-4E9B-F4C9C157D7CF}"/>
              </a:ext>
            </a:extLst>
          </p:cNvPr>
          <p:cNvSpPr>
            <a:spLocks noGrp="1"/>
          </p:cNvSpPr>
          <p:nvPr>
            <p:ph type="title"/>
          </p:nvPr>
        </p:nvSpPr>
        <p:spPr/>
        <p:txBody>
          <a:bodyPr/>
          <a:lstStyle/>
          <a:p>
            <a:r>
              <a:rPr lang="vi-VN" dirty="0" err="1">
                <a:latin typeface="Arial"/>
                <a:cs typeface="Arial"/>
              </a:rPr>
              <a:t>Gateway</a:t>
            </a:r>
          </a:p>
        </p:txBody>
      </p:sp>
      <p:sp>
        <p:nvSpPr>
          <p:cNvPr id="3" name="Chỗ dành sẵn cho Nội dung 2">
            <a:extLst>
              <a:ext uri="{FF2B5EF4-FFF2-40B4-BE49-F238E27FC236}">
                <a16:creationId xmlns:a16="http://schemas.microsoft.com/office/drawing/2014/main" id="{49C6DAE5-FC40-02FB-5C91-5A467D6CCAF5}"/>
              </a:ext>
            </a:extLst>
          </p:cNvPr>
          <p:cNvSpPr>
            <a:spLocks noGrp="1"/>
          </p:cNvSpPr>
          <p:nvPr>
            <p:ph idx="1"/>
          </p:nvPr>
        </p:nvSpPr>
        <p:spPr/>
        <p:txBody>
          <a:bodyPr/>
          <a:lstStyle/>
          <a:p>
            <a:r>
              <a:rPr lang="vi-VN" dirty="0">
                <a:latin typeface="Arial"/>
                <a:cs typeface="Arial"/>
              </a:rPr>
              <a:t>A </a:t>
            </a:r>
            <a:r>
              <a:rPr lang="vi-VN" dirty="0" err="1">
                <a:latin typeface="Arial"/>
                <a:cs typeface="Arial"/>
              </a:rPr>
              <a:t>gateway</a:t>
            </a:r>
            <a:r>
              <a:rPr lang="vi-VN" dirty="0">
                <a:latin typeface="Arial"/>
                <a:cs typeface="Arial"/>
              </a:rPr>
              <a:t> </a:t>
            </a:r>
            <a:r>
              <a:rPr lang="vi-VN" dirty="0" err="1">
                <a:latin typeface="Arial"/>
                <a:cs typeface="Arial"/>
              </a:rPr>
              <a:t>is</a:t>
            </a:r>
            <a:r>
              <a:rPr lang="vi-VN" dirty="0">
                <a:latin typeface="Arial"/>
                <a:cs typeface="Arial"/>
              </a:rPr>
              <a:t> a </a:t>
            </a:r>
            <a:r>
              <a:rPr lang="vi-VN" dirty="0" err="1">
                <a:latin typeface="Arial"/>
                <a:cs typeface="Arial"/>
              </a:rPr>
              <a:t>combination</a:t>
            </a:r>
            <a:r>
              <a:rPr lang="vi-VN" dirty="0">
                <a:latin typeface="Arial"/>
                <a:cs typeface="Arial"/>
              </a:rPr>
              <a:t> </a:t>
            </a:r>
            <a:r>
              <a:rPr lang="vi-VN" dirty="0" err="1">
                <a:latin typeface="Arial"/>
                <a:cs typeface="Arial"/>
              </a:rPr>
              <a:t>of</a:t>
            </a:r>
            <a:r>
              <a:rPr lang="vi-VN" dirty="0">
                <a:latin typeface="Arial"/>
                <a:cs typeface="Arial"/>
              </a:rPr>
              <a:t> </a:t>
            </a:r>
            <a:r>
              <a:rPr lang="vi-VN" dirty="0" err="1">
                <a:latin typeface="Arial"/>
                <a:cs typeface="Arial"/>
              </a:rPr>
              <a:t>hardware</a:t>
            </a:r>
            <a:r>
              <a:rPr lang="vi-VN" dirty="0">
                <a:latin typeface="Arial"/>
                <a:cs typeface="Arial"/>
              </a:rPr>
              <a:t> </a:t>
            </a:r>
            <a:r>
              <a:rPr lang="vi-VN" dirty="0" err="1">
                <a:latin typeface="Arial"/>
                <a:cs typeface="Arial"/>
              </a:rPr>
              <a:t>and</a:t>
            </a:r>
            <a:r>
              <a:rPr lang="vi-VN" dirty="0">
                <a:latin typeface="Arial"/>
                <a:cs typeface="Arial"/>
              </a:rPr>
              <a:t> </a:t>
            </a:r>
            <a:r>
              <a:rPr lang="vi-VN" dirty="0" err="1">
                <a:latin typeface="Arial"/>
                <a:cs typeface="Arial"/>
              </a:rPr>
              <a:t>software</a:t>
            </a:r>
            <a:r>
              <a:rPr lang="vi-VN" dirty="0">
                <a:latin typeface="Arial"/>
                <a:cs typeface="Arial"/>
              </a:rPr>
              <a:t> </a:t>
            </a:r>
            <a:r>
              <a:rPr lang="vi-VN" dirty="0" err="1">
                <a:latin typeface="Arial"/>
                <a:cs typeface="Arial"/>
              </a:rPr>
              <a:t>that</a:t>
            </a:r>
            <a:r>
              <a:rPr lang="vi-VN" dirty="0">
                <a:latin typeface="Arial"/>
                <a:cs typeface="Arial"/>
              </a:rPr>
              <a:t>  </a:t>
            </a:r>
            <a:r>
              <a:rPr lang="vi-VN" dirty="0" err="1">
                <a:latin typeface="Arial"/>
                <a:cs typeface="Arial"/>
              </a:rPr>
              <a:t>connects</a:t>
            </a:r>
            <a:r>
              <a:rPr lang="vi-VN" dirty="0">
                <a:latin typeface="Arial"/>
                <a:cs typeface="Arial"/>
              </a:rPr>
              <a:t> </a:t>
            </a:r>
            <a:r>
              <a:rPr lang="vi-VN" dirty="0" err="1">
                <a:latin typeface="Arial"/>
                <a:cs typeface="Arial"/>
              </a:rPr>
              <a:t>dissimilar</a:t>
            </a:r>
            <a:r>
              <a:rPr lang="vi-VN" dirty="0">
                <a:latin typeface="Arial"/>
                <a:cs typeface="Arial"/>
              </a:rPr>
              <a:t> </a:t>
            </a:r>
            <a:r>
              <a:rPr lang="vi-VN" dirty="0" err="1">
                <a:latin typeface="Arial"/>
                <a:cs typeface="Arial"/>
              </a:rPr>
              <a:t>network</a:t>
            </a:r>
            <a:r>
              <a:rPr lang="vi-VN" dirty="0">
                <a:latin typeface="Arial"/>
                <a:cs typeface="Arial"/>
              </a:rPr>
              <a:t> </a:t>
            </a:r>
            <a:r>
              <a:rPr lang="vi-VN" dirty="0" err="1">
                <a:latin typeface="Arial"/>
                <a:cs typeface="Arial"/>
              </a:rPr>
              <a:t>environments</a:t>
            </a:r>
            <a:r>
              <a:rPr lang="vi-VN" dirty="0">
                <a:latin typeface="Arial"/>
                <a:cs typeface="Arial"/>
              </a:rPr>
              <a:t>. </a:t>
            </a:r>
            <a:r>
              <a:rPr lang="vi-VN" dirty="0" err="1">
                <a:latin typeface="Arial"/>
                <a:cs typeface="Arial"/>
              </a:rPr>
              <a:t>It</a:t>
            </a:r>
            <a:r>
              <a:rPr lang="vi-VN" dirty="0">
                <a:latin typeface="Arial"/>
                <a:cs typeface="Arial"/>
              </a:rPr>
              <a:t> </a:t>
            </a:r>
            <a:r>
              <a:rPr lang="vi-VN" dirty="0" err="1">
                <a:latin typeface="Arial"/>
                <a:cs typeface="Arial"/>
              </a:rPr>
              <a:t>performs</a:t>
            </a:r>
            <a:r>
              <a:rPr lang="vi-VN" dirty="0">
                <a:latin typeface="Arial"/>
                <a:cs typeface="Arial"/>
              </a:rPr>
              <a:t>  </a:t>
            </a:r>
            <a:r>
              <a:rPr lang="vi-VN" dirty="0" err="1">
                <a:latin typeface="Arial"/>
                <a:cs typeface="Arial"/>
              </a:rPr>
              <a:t>translations</a:t>
            </a:r>
            <a:r>
              <a:rPr lang="vi-VN" dirty="0">
                <a:latin typeface="Arial"/>
                <a:cs typeface="Arial"/>
              </a:rPr>
              <a:t> </a:t>
            </a:r>
            <a:r>
              <a:rPr lang="vi-VN" dirty="0" err="1">
                <a:latin typeface="Arial"/>
                <a:cs typeface="Arial"/>
              </a:rPr>
              <a:t>at</a:t>
            </a:r>
            <a:r>
              <a:rPr lang="vi-VN" dirty="0">
                <a:latin typeface="Arial"/>
                <a:cs typeface="Arial"/>
              </a:rPr>
              <a:t> </a:t>
            </a:r>
            <a:r>
              <a:rPr lang="vi-VN" dirty="0" err="1">
                <a:latin typeface="Arial"/>
                <a:cs typeface="Arial"/>
              </a:rPr>
              <a:t>multiple</a:t>
            </a:r>
            <a:r>
              <a:rPr lang="vi-VN" dirty="0">
                <a:latin typeface="Arial"/>
                <a:cs typeface="Arial"/>
              </a:rPr>
              <a:t> </a:t>
            </a:r>
            <a:r>
              <a:rPr lang="vi-VN" dirty="0" err="1">
                <a:latin typeface="Arial"/>
                <a:cs typeface="Arial"/>
              </a:rPr>
              <a:t>layers</a:t>
            </a:r>
            <a:r>
              <a:rPr lang="vi-VN" dirty="0">
                <a:latin typeface="Arial"/>
                <a:cs typeface="Arial"/>
              </a:rPr>
              <a:t> </a:t>
            </a:r>
            <a:r>
              <a:rPr lang="vi-VN" dirty="0" err="1">
                <a:latin typeface="Arial"/>
                <a:cs typeface="Arial"/>
              </a:rPr>
              <a:t>of</a:t>
            </a:r>
            <a:r>
              <a:rPr lang="vi-VN" dirty="0">
                <a:latin typeface="Arial"/>
                <a:cs typeface="Arial"/>
              </a:rPr>
              <a:t> the </a:t>
            </a:r>
            <a:r>
              <a:rPr lang="vi-VN" dirty="0" err="1">
                <a:latin typeface="Arial"/>
                <a:cs typeface="Arial"/>
              </a:rPr>
              <a:t>open</a:t>
            </a:r>
            <a:r>
              <a:rPr lang="vi-VN" dirty="0">
                <a:latin typeface="Arial"/>
                <a:cs typeface="Arial"/>
              </a:rPr>
              <a:t> </a:t>
            </a:r>
            <a:r>
              <a:rPr lang="vi-VN" dirty="0" err="1">
                <a:latin typeface="Arial"/>
                <a:cs typeface="Arial"/>
              </a:rPr>
              <a:t>system</a:t>
            </a:r>
            <a:r>
              <a:rPr lang="vi-VN" dirty="0">
                <a:latin typeface="Arial"/>
                <a:cs typeface="Arial"/>
              </a:rPr>
              <a:t>  </a:t>
            </a:r>
            <a:r>
              <a:rPr lang="vi-VN" dirty="0" err="1">
                <a:latin typeface="Arial"/>
                <a:cs typeface="Arial"/>
              </a:rPr>
              <a:t>interconnection</a:t>
            </a:r>
            <a:r>
              <a:rPr lang="vi-VN" dirty="0">
                <a:latin typeface="Arial"/>
                <a:cs typeface="Arial"/>
              </a:rPr>
              <a:t> (OSI) </a:t>
            </a:r>
            <a:r>
              <a:rPr lang="vi-VN" dirty="0" err="1">
                <a:latin typeface="Arial"/>
                <a:cs typeface="Arial"/>
              </a:rPr>
              <a:t>model</a:t>
            </a:r>
            <a:r>
              <a:rPr lang="vi-VN" dirty="0">
                <a:latin typeface="Arial"/>
                <a:cs typeface="Arial"/>
              </a:rPr>
              <a:t>. </a:t>
            </a:r>
            <a:endParaRPr lang="vi-VN"/>
          </a:p>
        </p:txBody>
      </p:sp>
      <p:sp>
        <p:nvSpPr>
          <p:cNvPr id="4" name="Chỗ dành sẵn cho Số hiệu Bản chiếu 3">
            <a:extLst>
              <a:ext uri="{FF2B5EF4-FFF2-40B4-BE49-F238E27FC236}">
                <a16:creationId xmlns:a16="http://schemas.microsoft.com/office/drawing/2014/main" id="{659ECABE-EA1F-8331-850B-CBA7E4C568CB}"/>
              </a:ext>
            </a:extLst>
          </p:cNvPr>
          <p:cNvSpPr>
            <a:spLocks noGrp="1"/>
          </p:cNvSpPr>
          <p:nvPr>
            <p:ph type="sldNum" sz="quarter" idx="10"/>
          </p:nvPr>
        </p:nvSpPr>
        <p:spPr/>
        <p:txBody>
          <a:bodyPr/>
          <a:lstStyle/>
          <a:p>
            <a:fld id="{1376952F-4AC3-476E-9CF7-AD77D6AE19E7}" type="slidenum">
              <a:rPr lang="en-US" altLang="en-US"/>
              <a:pPr/>
              <a:t>34</a:t>
            </a:fld>
            <a:endParaRPr lang="en-US" altLang="en-US"/>
          </a:p>
        </p:txBody>
      </p:sp>
      <p:pic>
        <p:nvPicPr>
          <p:cNvPr id="5" name="Hình ảnh 4" descr="Ảnh có chứa ảnh chụp màn hình, văn bản, máy tính, thiết kế&#10;&#10;Mô tả được tự động tạo">
            <a:extLst>
              <a:ext uri="{FF2B5EF4-FFF2-40B4-BE49-F238E27FC236}">
                <a16:creationId xmlns:a16="http://schemas.microsoft.com/office/drawing/2014/main" id="{E70C72D5-7BB5-6142-7E7E-4856E89EA0A6}"/>
              </a:ext>
            </a:extLst>
          </p:cNvPr>
          <p:cNvPicPr>
            <a:picLocks noChangeAspect="1"/>
          </p:cNvPicPr>
          <p:nvPr/>
        </p:nvPicPr>
        <p:blipFill>
          <a:blip r:embed="rId3"/>
          <a:stretch>
            <a:fillRect/>
          </a:stretch>
        </p:blipFill>
        <p:spPr>
          <a:xfrm>
            <a:off x="3214777" y="2846279"/>
            <a:ext cx="5187350" cy="3293291"/>
          </a:xfrm>
          <a:prstGeom prst="rect">
            <a:avLst/>
          </a:prstGeom>
        </p:spPr>
      </p:pic>
    </p:spTree>
    <p:extLst>
      <p:ext uri="{BB962C8B-B14F-4D97-AF65-F5344CB8AC3E}">
        <p14:creationId xmlns:p14="http://schemas.microsoft.com/office/powerpoint/2010/main" val="2482495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84F02C-8AFE-FD4A-E855-1D69E1D62AE3}"/>
              </a:ext>
            </a:extLst>
          </p:cNvPr>
          <p:cNvSpPr>
            <a:spLocks noGrp="1"/>
          </p:cNvSpPr>
          <p:nvPr>
            <p:ph type="title"/>
          </p:nvPr>
        </p:nvSpPr>
        <p:spPr/>
        <p:txBody>
          <a:bodyPr/>
          <a:lstStyle/>
          <a:p>
            <a:r>
              <a:rPr lang="vi-VN" dirty="0" err="1">
                <a:latin typeface="Arial"/>
                <a:cs typeface="Arial"/>
              </a:rPr>
              <a:t>Firewalls</a:t>
            </a:r>
            <a:endParaRPr lang="vi-VN" dirty="0" err="1"/>
          </a:p>
        </p:txBody>
      </p:sp>
      <p:sp>
        <p:nvSpPr>
          <p:cNvPr id="3" name="Chỗ dành sẵn cho Nội dung 2">
            <a:extLst>
              <a:ext uri="{FF2B5EF4-FFF2-40B4-BE49-F238E27FC236}">
                <a16:creationId xmlns:a16="http://schemas.microsoft.com/office/drawing/2014/main" id="{C9ADE42B-76B5-E453-4974-0F3860ED32F6}"/>
              </a:ext>
            </a:extLst>
          </p:cNvPr>
          <p:cNvSpPr>
            <a:spLocks noGrp="1"/>
          </p:cNvSpPr>
          <p:nvPr>
            <p:ph idx="1"/>
          </p:nvPr>
        </p:nvSpPr>
        <p:spPr/>
        <p:txBody>
          <a:bodyPr/>
          <a:lstStyle/>
          <a:p>
            <a:r>
              <a:rPr lang="vi-VN" dirty="0">
                <a:latin typeface="Arial"/>
                <a:cs typeface="Arial"/>
              </a:rPr>
              <a:t>A </a:t>
            </a:r>
            <a:r>
              <a:rPr lang="vi-VN" dirty="0" err="1">
                <a:latin typeface="Arial"/>
                <a:cs typeface="Arial"/>
              </a:rPr>
              <a:t>firewall</a:t>
            </a:r>
            <a:r>
              <a:rPr lang="vi-VN" dirty="0">
                <a:latin typeface="Arial"/>
                <a:cs typeface="Arial"/>
              </a:rPr>
              <a:t> </a:t>
            </a:r>
            <a:r>
              <a:rPr lang="vi-VN" dirty="0" err="1">
                <a:latin typeface="Arial"/>
                <a:cs typeface="Arial"/>
              </a:rPr>
              <a:t>is</a:t>
            </a:r>
            <a:r>
              <a:rPr lang="vi-VN" dirty="0">
                <a:latin typeface="Arial"/>
                <a:cs typeface="Arial"/>
              </a:rPr>
              <a:t> a </a:t>
            </a:r>
            <a:r>
              <a:rPr lang="vi-VN" dirty="0" err="1">
                <a:latin typeface="Arial"/>
                <a:cs typeface="Arial"/>
              </a:rPr>
              <a:t>system</a:t>
            </a:r>
            <a:r>
              <a:rPr lang="vi-VN" dirty="0">
                <a:latin typeface="Arial"/>
                <a:cs typeface="Arial"/>
              </a:rPr>
              <a:t> </a:t>
            </a:r>
            <a:r>
              <a:rPr lang="vi-VN" dirty="0" err="1">
                <a:latin typeface="Arial"/>
                <a:cs typeface="Arial"/>
              </a:rPr>
              <a:t>or</a:t>
            </a:r>
            <a:r>
              <a:rPr lang="vi-VN" dirty="0">
                <a:latin typeface="Arial"/>
                <a:cs typeface="Arial"/>
              </a:rPr>
              <a:t> </a:t>
            </a:r>
            <a:r>
              <a:rPr lang="vi-VN" dirty="0" err="1">
                <a:latin typeface="Arial"/>
                <a:cs typeface="Arial"/>
              </a:rPr>
              <a:t>group</a:t>
            </a:r>
            <a:r>
              <a:rPr lang="vi-VN" dirty="0">
                <a:latin typeface="Arial"/>
                <a:cs typeface="Arial"/>
              </a:rPr>
              <a:t> </a:t>
            </a:r>
            <a:r>
              <a:rPr lang="vi-VN" dirty="0" err="1">
                <a:latin typeface="Arial"/>
                <a:cs typeface="Arial"/>
              </a:rPr>
              <a:t>of</a:t>
            </a:r>
            <a:r>
              <a:rPr lang="vi-VN" dirty="0">
                <a:latin typeface="Arial"/>
                <a:cs typeface="Arial"/>
              </a:rPr>
              <a:t> </a:t>
            </a:r>
            <a:r>
              <a:rPr lang="vi-VN" dirty="0" err="1">
                <a:latin typeface="Arial"/>
                <a:cs typeface="Arial"/>
              </a:rPr>
              <a:t>systems</a:t>
            </a:r>
            <a:r>
              <a:rPr lang="vi-VN" dirty="0">
                <a:latin typeface="Arial"/>
                <a:cs typeface="Arial"/>
              </a:rPr>
              <a:t> </a:t>
            </a:r>
            <a:r>
              <a:rPr lang="vi-VN" dirty="0" err="1">
                <a:latin typeface="Arial"/>
                <a:cs typeface="Arial"/>
              </a:rPr>
              <a:t>that</a:t>
            </a:r>
            <a:r>
              <a:rPr lang="vi-VN" dirty="0">
                <a:latin typeface="Arial"/>
                <a:cs typeface="Arial"/>
              </a:rPr>
              <a:t> </a:t>
            </a:r>
            <a:r>
              <a:rPr lang="vi-VN" dirty="0" err="1">
                <a:latin typeface="Arial"/>
                <a:cs typeface="Arial"/>
              </a:rPr>
              <a:t>manages</a:t>
            </a:r>
            <a:r>
              <a:rPr lang="vi-VN" dirty="0">
                <a:latin typeface="Arial"/>
                <a:cs typeface="Arial"/>
              </a:rPr>
              <a:t>  </a:t>
            </a:r>
            <a:r>
              <a:rPr lang="vi-VN" dirty="0" err="1">
                <a:latin typeface="Arial"/>
                <a:cs typeface="Arial"/>
              </a:rPr>
              <a:t>access</a:t>
            </a:r>
            <a:r>
              <a:rPr lang="vi-VN" dirty="0">
                <a:latin typeface="Arial"/>
                <a:cs typeface="Arial"/>
              </a:rPr>
              <a:t> </a:t>
            </a:r>
            <a:r>
              <a:rPr lang="vi-VN" dirty="0" err="1">
                <a:latin typeface="Arial"/>
                <a:cs typeface="Arial"/>
              </a:rPr>
              <a:t>between</a:t>
            </a:r>
            <a:r>
              <a:rPr lang="vi-VN" dirty="0">
                <a:latin typeface="Arial"/>
                <a:cs typeface="Arial"/>
              </a:rPr>
              <a:t> </a:t>
            </a:r>
            <a:r>
              <a:rPr lang="vi-VN" dirty="0" err="1">
                <a:latin typeface="Arial"/>
                <a:cs typeface="Arial"/>
              </a:rPr>
              <a:t>two</a:t>
            </a:r>
            <a:r>
              <a:rPr lang="vi-VN" dirty="0">
                <a:latin typeface="Arial"/>
                <a:cs typeface="Arial"/>
              </a:rPr>
              <a:t> </a:t>
            </a:r>
            <a:r>
              <a:rPr lang="vi-VN" dirty="0" err="1">
                <a:latin typeface="Arial"/>
                <a:cs typeface="Arial"/>
              </a:rPr>
              <a:t>or</a:t>
            </a:r>
            <a:r>
              <a:rPr lang="vi-VN" dirty="0">
                <a:latin typeface="Arial"/>
                <a:cs typeface="Arial"/>
              </a:rPr>
              <a:t> </a:t>
            </a:r>
            <a:r>
              <a:rPr lang="vi-VN" dirty="0" err="1">
                <a:latin typeface="Arial"/>
                <a:cs typeface="Arial"/>
              </a:rPr>
              <a:t>more</a:t>
            </a:r>
            <a:r>
              <a:rPr lang="vi-VN" dirty="0">
                <a:latin typeface="Arial"/>
                <a:cs typeface="Arial"/>
              </a:rPr>
              <a:t> </a:t>
            </a:r>
            <a:r>
              <a:rPr lang="vi-VN" dirty="0" err="1">
                <a:latin typeface="Arial"/>
                <a:cs typeface="Arial"/>
              </a:rPr>
              <a:t>networks</a:t>
            </a:r>
            <a:r>
              <a:rPr lang="vi-VN" dirty="0">
                <a:latin typeface="Arial"/>
                <a:cs typeface="Arial"/>
              </a:rPr>
              <a:t> </a:t>
            </a:r>
            <a:endParaRPr lang="vi-VN"/>
          </a:p>
        </p:txBody>
      </p:sp>
      <p:sp>
        <p:nvSpPr>
          <p:cNvPr id="4" name="Chỗ dành sẵn cho Số hiệu Bản chiếu 3">
            <a:extLst>
              <a:ext uri="{FF2B5EF4-FFF2-40B4-BE49-F238E27FC236}">
                <a16:creationId xmlns:a16="http://schemas.microsoft.com/office/drawing/2014/main" id="{63AB8D74-8FDC-E73C-BD5F-A9A3341CC0E7}"/>
              </a:ext>
            </a:extLst>
          </p:cNvPr>
          <p:cNvSpPr>
            <a:spLocks noGrp="1"/>
          </p:cNvSpPr>
          <p:nvPr>
            <p:ph type="sldNum" sz="quarter" idx="10"/>
          </p:nvPr>
        </p:nvSpPr>
        <p:spPr/>
        <p:txBody>
          <a:bodyPr/>
          <a:lstStyle/>
          <a:p>
            <a:fld id="{1376952F-4AC3-476E-9CF7-AD77D6AE19E7}" type="slidenum">
              <a:rPr lang="en-US" altLang="en-US"/>
              <a:pPr/>
              <a:t>35</a:t>
            </a:fld>
            <a:endParaRPr lang="en-US" altLang="en-US"/>
          </a:p>
        </p:txBody>
      </p:sp>
      <p:pic>
        <p:nvPicPr>
          <p:cNvPr id="5" name="Hình ảnh 4" descr="Ảnh có chứa văn bản, ảnh chụp màn hình, biểu đồ, thiết kế&#10;&#10;Mô tả được tự động tạo">
            <a:extLst>
              <a:ext uri="{FF2B5EF4-FFF2-40B4-BE49-F238E27FC236}">
                <a16:creationId xmlns:a16="http://schemas.microsoft.com/office/drawing/2014/main" id="{1F7F15CA-1549-0AF0-033F-F7437ECDEB7B}"/>
              </a:ext>
            </a:extLst>
          </p:cNvPr>
          <p:cNvPicPr>
            <a:picLocks noChangeAspect="1"/>
          </p:cNvPicPr>
          <p:nvPr/>
        </p:nvPicPr>
        <p:blipFill>
          <a:blip r:embed="rId3"/>
          <a:stretch>
            <a:fillRect/>
          </a:stretch>
        </p:blipFill>
        <p:spPr>
          <a:xfrm>
            <a:off x="2107721" y="2709709"/>
            <a:ext cx="6754483" cy="2861939"/>
          </a:xfrm>
          <a:prstGeom prst="rect">
            <a:avLst/>
          </a:prstGeom>
        </p:spPr>
      </p:pic>
    </p:spTree>
    <p:extLst>
      <p:ext uri="{BB962C8B-B14F-4D97-AF65-F5344CB8AC3E}">
        <p14:creationId xmlns:p14="http://schemas.microsoft.com/office/powerpoint/2010/main" val="389008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endParaRPr lang="en-US" altLang="en-US" dirty="0"/>
          </a:p>
        </p:txBody>
      </p:sp>
      <p:sp>
        <p:nvSpPr>
          <p:cNvPr id="282627" name="Rectangle 3"/>
          <p:cNvSpPr>
            <a:spLocks noGrp="1" noChangeArrowheads="1"/>
          </p:cNvSpPr>
          <p:nvPr>
            <p:ph idx="1"/>
          </p:nvPr>
        </p:nvSpPr>
        <p:spPr>
          <a:xfrm>
            <a:off x="381000" y="914400"/>
            <a:ext cx="10515600" cy="4351338"/>
          </a:xfrm>
        </p:spPr>
        <p:txBody>
          <a:bodyPr/>
          <a:lstStyle/>
          <a:p>
            <a:pPr marL="0" indent="0" algn="ctr" eaLnBrk="1" hangingPunct="1">
              <a:lnSpc>
                <a:spcPct val="150000"/>
              </a:lnSpc>
              <a:buNone/>
            </a:pPr>
            <a:r>
              <a:rPr lang="en-US" altLang="en-US" dirty="0">
                <a:latin typeface="Arial"/>
                <a:cs typeface="Arial"/>
              </a:rPr>
              <a:t>Thank You</a:t>
            </a:r>
            <a:endParaRPr lang="vi-VN" dirty="0"/>
          </a:p>
          <a:p>
            <a:pPr lvl="1" eaLnBrk="1" hangingPunct="1"/>
            <a:endParaRPr lang="en-US" altLang="en-US"/>
          </a:p>
          <a:p>
            <a:pPr lvl="1" eaLnBrk="1" hangingPunct="1">
              <a:buFont typeface="Wingdings" panose="05000000000000000000" pitchFamily="2" charset="2"/>
              <a:buNone/>
            </a:pPr>
            <a:endParaRPr lang="en-US" altLang="en-US"/>
          </a:p>
          <a:p>
            <a:pPr eaLnBrk="1" hangingPunct="1"/>
            <a:endParaRPr lang="en-US" altLang="en-US"/>
          </a:p>
        </p:txBody>
      </p:sp>
      <p:sp>
        <p:nvSpPr>
          <p:cNvPr id="282628" name="Slide Number Placeholder 5"/>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Tx/>
              <a:buNone/>
            </a:pPr>
            <a:fld id="{BE0F9531-D025-4152-AFAB-57015ECE408D}" type="slidenum">
              <a:rPr lang="en-US" altLang="en-US" sz="1400">
                <a:latin typeface="Tahoma" panose="020B0604030504040204" pitchFamily="34" charset="0"/>
              </a:rPr>
              <a:pPr>
                <a:lnSpc>
                  <a:spcPct val="100000"/>
                </a:lnSpc>
                <a:spcBef>
                  <a:spcPct val="0"/>
                </a:spcBef>
                <a:buFontTx/>
                <a:buNone/>
              </a:pPr>
              <a:t>36</a:t>
            </a:fld>
            <a:endParaRPr lang="en-US" altLang="en-US" sz="1400">
              <a:latin typeface="Tahom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A504B1-34AB-8A6F-405A-3F4879642C1A}"/>
              </a:ext>
            </a:extLst>
          </p:cNvPr>
          <p:cNvSpPr>
            <a:spLocks noGrp="1"/>
          </p:cNvSpPr>
          <p:nvPr>
            <p:ph type="title"/>
          </p:nvPr>
        </p:nvSpPr>
        <p:spPr/>
        <p:txBody>
          <a:bodyPr/>
          <a:lstStyle/>
          <a:p>
            <a:r>
              <a:rPr lang="en-US">
                <a:latin typeface="Arial"/>
                <a:cs typeface="Arial"/>
              </a:rPr>
              <a:t>Types of Networks</a:t>
            </a:r>
          </a:p>
        </p:txBody>
      </p:sp>
      <p:pic>
        <p:nvPicPr>
          <p:cNvPr id="5" name="Chỗ dành sẵn cho Nội dung 4" descr="Ảnh có chứa văn bản, ảnh chụp màn hình, Phông chữ&#10;&#10;Mô tả được tự động tạo">
            <a:extLst>
              <a:ext uri="{FF2B5EF4-FFF2-40B4-BE49-F238E27FC236}">
                <a16:creationId xmlns:a16="http://schemas.microsoft.com/office/drawing/2014/main" id="{DF2BA4F3-9CBC-5DEB-F1C9-787038D2F692}"/>
              </a:ext>
            </a:extLst>
          </p:cNvPr>
          <p:cNvPicPr>
            <a:picLocks noGrp="1" noChangeAspect="1"/>
          </p:cNvPicPr>
          <p:nvPr>
            <p:ph idx="1"/>
          </p:nvPr>
        </p:nvPicPr>
        <p:blipFill>
          <a:blip r:embed="rId3"/>
          <a:stretch>
            <a:fillRect/>
          </a:stretch>
        </p:blipFill>
        <p:spPr>
          <a:xfrm>
            <a:off x="404635" y="879895"/>
            <a:ext cx="11523483" cy="5300243"/>
          </a:xfrm>
        </p:spPr>
      </p:pic>
      <p:sp>
        <p:nvSpPr>
          <p:cNvPr id="4" name="Chỗ dành sẵn cho Số hiệu Bản chiếu 3">
            <a:extLst>
              <a:ext uri="{FF2B5EF4-FFF2-40B4-BE49-F238E27FC236}">
                <a16:creationId xmlns:a16="http://schemas.microsoft.com/office/drawing/2014/main" id="{05059E0F-7565-C232-6860-E0540C907056}"/>
              </a:ext>
            </a:extLst>
          </p:cNvPr>
          <p:cNvSpPr>
            <a:spLocks noGrp="1"/>
          </p:cNvSpPr>
          <p:nvPr>
            <p:ph type="sldNum" sz="quarter" idx="10"/>
          </p:nvPr>
        </p:nvSpPr>
        <p:spPr/>
        <p:txBody>
          <a:bodyPr/>
          <a:lstStyle/>
          <a:p>
            <a:fld id="{1376952F-4AC3-476E-9CF7-AD77D6AE19E7}" type="slidenum">
              <a:rPr lang="en-US" altLang="en-US"/>
              <a:pPr/>
              <a:t>4</a:t>
            </a:fld>
            <a:endParaRPr lang="en-US" altLang="en-US"/>
          </a:p>
        </p:txBody>
      </p:sp>
    </p:spTree>
    <p:extLst>
      <p:ext uri="{BB962C8B-B14F-4D97-AF65-F5344CB8AC3E}">
        <p14:creationId xmlns:p14="http://schemas.microsoft.com/office/powerpoint/2010/main" val="65744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92B9BF-35A2-5C99-93AE-1617A456D7D9}"/>
              </a:ext>
            </a:extLst>
          </p:cNvPr>
          <p:cNvSpPr>
            <a:spLocks noGrp="1"/>
          </p:cNvSpPr>
          <p:nvPr>
            <p:ph type="title"/>
          </p:nvPr>
        </p:nvSpPr>
        <p:spPr/>
        <p:txBody>
          <a:bodyPr/>
          <a:lstStyle/>
          <a:p>
            <a:r>
              <a:rPr lang="vi-VN" dirty="0">
                <a:latin typeface="Arial"/>
                <a:cs typeface="Arial"/>
              </a:rPr>
              <a:t>WAN Technologies</a:t>
            </a:r>
          </a:p>
        </p:txBody>
      </p:sp>
      <p:pic>
        <p:nvPicPr>
          <p:cNvPr id="27" name="Chỗ dành sẵn cho Nội dung 26" descr="Ảnh có chứa văn bản, ảnh chụp màn hình, biểu đồ, vòng tròn&#10;&#10;Mô tả được tự động tạo">
            <a:extLst>
              <a:ext uri="{FF2B5EF4-FFF2-40B4-BE49-F238E27FC236}">
                <a16:creationId xmlns:a16="http://schemas.microsoft.com/office/drawing/2014/main" id="{863D067F-B12E-B33A-9D9F-204C608C7836}"/>
              </a:ext>
            </a:extLst>
          </p:cNvPr>
          <p:cNvPicPr>
            <a:picLocks noGrp="1" noChangeAspect="1"/>
          </p:cNvPicPr>
          <p:nvPr>
            <p:ph idx="1"/>
          </p:nvPr>
        </p:nvPicPr>
        <p:blipFill>
          <a:blip r:embed="rId3"/>
          <a:stretch>
            <a:fillRect/>
          </a:stretch>
        </p:blipFill>
        <p:spPr>
          <a:xfrm>
            <a:off x="557087" y="1038046"/>
            <a:ext cx="10249690" cy="5070205"/>
          </a:xfrm>
        </p:spPr>
      </p:pic>
      <p:sp>
        <p:nvSpPr>
          <p:cNvPr id="4" name="Chỗ dành sẵn cho Số hiệu Bản chiếu 3">
            <a:extLst>
              <a:ext uri="{FF2B5EF4-FFF2-40B4-BE49-F238E27FC236}">
                <a16:creationId xmlns:a16="http://schemas.microsoft.com/office/drawing/2014/main" id="{CF66719B-2F14-4BD5-BBEF-08FAA4BC7894}"/>
              </a:ext>
            </a:extLst>
          </p:cNvPr>
          <p:cNvSpPr>
            <a:spLocks noGrp="1"/>
          </p:cNvSpPr>
          <p:nvPr>
            <p:ph type="sldNum" sz="quarter" idx="10"/>
          </p:nvPr>
        </p:nvSpPr>
        <p:spPr/>
        <p:txBody>
          <a:bodyPr/>
          <a:lstStyle/>
          <a:p>
            <a:fld id="{1376952F-4AC3-476E-9CF7-AD77D6AE19E7}" type="slidenum">
              <a:rPr lang="en-US" altLang="en-US"/>
              <a:pPr/>
              <a:t>5</a:t>
            </a:fld>
            <a:endParaRPr lang="en-US" altLang="en-US"/>
          </a:p>
        </p:txBody>
      </p:sp>
    </p:spTree>
    <p:extLst>
      <p:ext uri="{BB962C8B-B14F-4D97-AF65-F5344CB8AC3E}">
        <p14:creationId xmlns:p14="http://schemas.microsoft.com/office/powerpoint/2010/main" val="2942534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92B9BF-35A2-5C99-93AE-1617A456D7D9}"/>
              </a:ext>
            </a:extLst>
          </p:cNvPr>
          <p:cNvSpPr>
            <a:spLocks noGrp="1"/>
          </p:cNvSpPr>
          <p:nvPr>
            <p:ph type="title"/>
          </p:nvPr>
        </p:nvSpPr>
        <p:spPr/>
        <p:txBody>
          <a:bodyPr/>
          <a:lstStyle/>
          <a:p>
            <a:r>
              <a:rPr lang="vi-VN" dirty="0">
                <a:latin typeface="Arial"/>
                <a:cs typeface="Arial"/>
              </a:rPr>
              <a:t>WAN Technologies</a:t>
            </a:r>
          </a:p>
        </p:txBody>
      </p:sp>
      <p:sp>
        <p:nvSpPr>
          <p:cNvPr id="4" name="Chỗ dành sẵn cho Số hiệu Bản chiếu 3">
            <a:extLst>
              <a:ext uri="{FF2B5EF4-FFF2-40B4-BE49-F238E27FC236}">
                <a16:creationId xmlns:a16="http://schemas.microsoft.com/office/drawing/2014/main" id="{CF66719B-2F14-4BD5-BBEF-08FAA4BC7894}"/>
              </a:ext>
            </a:extLst>
          </p:cNvPr>
          <p:cNvSpPr>
            <a:spLocks noGrp="1"/>
          </p:cNvSpPr>
          <p:nvPr>
            <p:ph type="sldNum" sz="quarter" idx="10"/>
          </p:nvPr>
        </p:nvSpPr>
        <p:spPr/>
        <p:txBody>
          <a:bodyPr/>
          <a:lstStyle/>
          <a:p>
            <a:fld id="{1376952F-4AC3-476E-9CF7-AD77D6AE19E7}" type="slidenum">
              <a:rPr lang="en-US" altLang="en-US"/>
              <a:pPr/>
              <a:t>6</a:t>
            </a:fld>
            <a:endParaRPr lang="en-US" altLang="en-US"/>
          </a:p>
        </p:txBody>
      </p:sp>
      <p:pic>
        <p:nvPicPr>
          <p:cNvPr id="6" name="Chỗ dành sẵn cho Nội dung 5" descr="Ảnh có chứa văn bản, ảnh chụp màn hình, biểu đồ, vòng tròn&#10;&#10;Mô tả được tự động tạo">
            <a:extLst>
              <a:ext uri="{FF2B5EF4-FFF2-40B4-BE49-F238E27FC236}">
                <a16:creationId xmlns:a16="http://schemas.microsoft.com/office/drawing/2014/main" id="{B71684FE-C00E-CF0A-30E4-AAEE8831A0FE}"/>
              </a:ext>
            </a:extLst>
          </p:cNvPr>
          <p:cNvPicPr>
            <a:picLocks noGrp="1" noChangeAspect="1"/>
          </p:cNvPicPr>
          <p:nvPr>
            <p:ph idx="1"/>
          </p:nvPr>
        </p:nvPicPr>
        <p:blipFill>
          <a:blip r:embed="rId3"/>
          <a:stretch>
            <a:fillRect/>
          </a:stretch>
        </p:blipFill>
        <p:spPr>
          <a:xfrm>
            <a:off x="570751" y="908649"/>
            <a:ext cx="10021078" cy="5156470"/>
          </a:xfrm>
        </p:spPr>
      </p:pic>
    </p:spTree>
    <p:extLst>
      <p:ext uri="{BB962C8B-B14F-4D97-AF65-F5344CB8AC3E}">
        <p14:creationId xmlns:p14="http://schemas.microsoft.com/office/powerpoint/2010/main" val="91393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C2583C7-7D78-91BC-C6C4-0F223C29C8B6}"/>
              </a:ext>
            </a:extLst>
          </p:cNvPr>
          <p:cNvSpPr>
            <a:spLocks noGrp="1"/>
          </p:cNvSpPr>
          <p:nvPr>
            <p:ph type="title"/>
          </p:nvPr>
        </p:nvSpPr>
        <p:spPr/>
        <p:txBody>
          <a:bodyPr/>
          <a:lstStyle/>
          <a:p>
            <a:r>
              <a:rPr lang="vi-VN" dirty="0" err="1">
                <a:latin typeface="Arial"/>
                <a:cs typeface="Arial"/>
              </a:rPr>
              <a:t>Network</a:t>
            </a:r>
            <a:r>
              <a:rPr lang="vi-VN" dirty="0">
                <a:latin typeface="Arial"/>
                <a:cs typeface="Arial"/>
              </a:rPr>
              <a:t> </a:t>
            </a:r>
            <a:r>
              <a:rPr lang="vi-VN" dirty="0" err="1">
                <a:latin typeface="Arial"/>
                <a:cs typeface="Arial"/>
              </a:rPr>
              <a:t>Topologies</a:t>
            </a:r>
            <a:endParaRPr lang="vi-VN" dirty="0" err="1"/>
          </a:p>
        </p:txBody>
      </p:sp>
      <p:sp>
        <p:nvSpPr>
          <p:cNvPr id="3" name="Chỗ dành sẵn cho Nội dung 2">
            <a:extLst>
              <a:ext uri="{FF2B5EF4-FFF2-40B4-BE49-F238E27FC236}">
                <a16:creationId xmlns:a16="http://schemas.microsoft.com/office/drawing/2014/main" id="{178696C3-ED83-798D-DFD1-D22077224D3F}"/>
              </a:ext>
            </a:extLst>
          </p:cNvPr>
          <p:cNvSpPr>
            <a:spLocks noGrp="1"/>
          </p:cNvSpPr>
          <p:nvPr>
            <p:ph idx="1"/>
          </p:nvPr>
        </p:nvSpPr>
        <p:spPr/>
        <p:txBody>
          <a:bodyPr/>
          <a:lstStyle/>
          <a:p>
            <a:r>
              <a:rPr lang="vi-VN" dirty="0" err="1">
                <a:latin typeface="Arial"/>
                <a:cs typeface="Arial"/>
              </a:rPr>
              <a:t>Bus</a:t>
            </a:r>
            <a:r>
              <a:rPr lang="vi-VN" dirty="0">
                <a:latin typeface="Arial"/>
                <a:cs typeface="Arial"/>
              </a:rPr>
              <a:t> </a:t>
            </a:r>
            <a:r>
              <a:rPr lang="vi-VN" dirty="0" err="1">
                <a:latin typeface="Arial"/>
                <a:cs typeface="Arial"/>
              </a:rPr>
              <a:t>Topology</a:t>
            </a:r>
            <a:endParaRPr lang="vi-VN" dirty="0">
              <a:latin typeface="Arial"/>
              <a:cs typeface="Arial"/>
            </a:endParaRPr>
          </a:p>
          <a:p>
            <a:r>
              <a:rPr lang="vi-VN" dirty="0" err="1">
                <a:latin typeface="Arial"/>
                <a:cs typeface="Arial"/>
              </a:rPr>
              <a:t>Star</a:t>
            </a:r>
            <a:r>
              <a:rPr lang="vi-VN" dirty="0">
                <a:latin typeface="Arial"/>
                <a:cs typeface="Arial"/>
              </a:rPr>
              <a:t> </a:t>
            </a:r>
            <a:r>
              <a:rPr lang="vi-VN" dirty="0" err="1">
                <a:latin typeface="Arial"/>
                <a:cs typeface="Arial"/>
              </a:rPr>
              <a:t>Topology</a:t>
            </a:r>
            <a:endParaRPr lang="vi-VN" dirty="0">
              <a:latin typeface="Arial"/>
              <a:cs typeface="Arial"/>
            </a:endParaRPr>
          </a:p>
          <a:p>
            <a:r>
              <a:rPr lang="vi-VN" dirty="0" err="1">
                <a:latin typeface="Arial"/>
                <a:cs typeface="Arial"/>
              </a:rPr>
              <a:t>Extended</a:t>
            </a:r>
            <a:r>
              <a:rPr lang="vi-VN" dirty="0">
                <a:latin typeface="Arial"/>
                <a:cs typeface="Arial"/>
              </a:rPr>
              <a:t> </a:t>
            </a:r>
            <a:r>
              <a:rPr lang="vi-VN" dirty="0" err="1">
                <a:latin typeface="Arial"/>
                <a:cs typeface="Arial"/>
              </a:rPr>
              <a:t>Star</a:t>
            </a:r>
            <a:r>
              <a:rPr lang="vi-VN" dirty="0">
                <a:latin typeface="Arial"/>
                <a:cs typeface="Arial"/>
              </a:rPr>
              <a:t> </a:t>
            </a:r>
            <a:r>
              <a:rPr lang="vi-VN" dirty="0" err="1">
                <a:latin typeface="Arial"/>
                <a:cs typeface="Arial"/>
              </a:rPr>
              <a:t>Topology</a:t>
            </a:r>
            <a:r>
              <a:rPr lang="vi-VN" dirty="0">
                <a:latin typeface="Arial"/>
                <a:cs typeface="Arial"/>
              </a:rPr>
              <a:t> </a:t>
            </a:r>
          </a:p>
        </p:txBody>
      </p:sp>
      <p:sp>
        <p:nvSpPr>
          <p:cNvPr id="4" name="Chỗ dành sẵn cho Số hiệu Bản chiếu 3">
            <a:extLst>
              <a:ext uri="{FF2B5EF4-FFF2-40B4-BE49-F238E27FC236}">
                <a16:creationId xmlns:a16="http://schemas.microsoft.com/office/drawing/2014/main" id="{34D3B791-3BDF-D799-D7AB-D9616F15A96C}"/>
              </a:ext>
            </a:extLst>
          </p:cNvPr>
          <p:cNvSpPr>
            <a:spLocks noGrp="1"/>
          </p:cNvSpPr>
          <p:nvPr>
            <p:ph type="sldNum" sz="quarter" idx="10"/>
          </p:nvPr>
        </p:nvSpPr>
        <p:spPr/>
        <p:txBody>
          <a:bodyPr/>
          <a:lstStyle/>
          <a:p>
            <a:fld id="{1376952F-4AC3-476E-9CF7-AD77D6AE19E7}" type="slidenum">
              <a:rPr lang="en-US" altLang="en-US"/>
              <a:pPr/>
              <a:t>7</a:t>
            </a:fld>
            <a:endParaRPr lang="en-US" altLang="en-US"/>
          </a:p>
        </p:txBody>
      </p:sp>
      <p:pic>
        <p:nvPicPr>
          <p:cNvPr id="5" name="Hình ảnh 4" descr="Ảnh có chứa văn bản, màn hình, đa phương tiện, Thiết bị điện&#10;&#10;Mô tả được tự động tạo">
            <a:extLst>
              <a:ext uri="{FF2B5EF4-FFF2-40B4-BE49-F238E27FC236}">
                <a16:creationId xmlns:a16="http://schemas.microsoft.com/office/drawing/2014/main" id="{F8D696E9-97F4-AC6D-3C6A-5C0E713AE7E2}"/>
              </a:ext>
            </a:extLst>
          </p:cNvPr>
          <p:cNvPicPr>
            <a:picLocks noChangeAspect="1"/>
          </p:cNvPicPr>
          <p:nvPr/>
        </p:nvPicPr>
        <p:blipFill>
          <a:blip r:embed="rId3"/>
          <a:stretch>
            <a:fillRect/>
          </a:stretch>
        </p:blipFill>
        <p:spPr>
          <a:xfrm>
            <a:off x="5917721" y="893497"/>
            <a:ext cx="5819954" cy="1807345"/>
          </a:xfrm>
          <a:prstGeom prst="rect">
            <a:avLst/>
          </a:prstGeom>
        </p:spPr>
      </p:pic>
      <p:pic>
        <p:nvPicPr>
          <p:cNvPr id="6" name="Hình ảnh 5" descr="Ảnh có chứa máy tính, màn hình, Thiết bị đầu ra, Thiết bị điện&#10;&#10;Mô tả được tự động tạo">
            <a:extLst>
              <a:ext uri="{FF2B5EF4-FFF2-40B4-BE49-F238E27FC236}">
                <a16:creationId xmlns:a16="http://schemas.microsoft.com/office/drawing/2014/main" id="{EB0C71D5-3FB8-222B-25FE-A312117541BE}"/>
              </a:ext>
            </a:extLst>
          </p:cNvPr>
          <p:cNvPicPr>
            <a:picLocks noChangeAspect="1"/>
          </p:cNvPicPr>
          <p:nvPr/>
        </p:nvPicPr>
        <p:blipFill>
          <a:blip r:embed="rId4"/>
          <a:stretch>
            <a:fillRect/>
          </a:stretch>
        </p:blipFill>
        <p:spPr>
          <a:xfrm>
            <a:off x="6478438" y="3147620"/>
            <a:ext cx="4439728" cy="2403063"/>
          </a:xfrm>
          <a:prstGeom prst="rect">
            <a:avLst/>
          </a:prstGeom>
        </p:spPr>
      </p:pic>
      <p:pic>
        <p:nvPicPr>
          <p:cNvPr id="7" name="Hình ảnh 6" descr="Ảnh có chứa máy tính, thiết kế&#10;&#10;Mô tả được tự động tạo">
            <a:extLst>
              <a:ext uri="{FF2B5EF4-FFF2-40B4-BE49-F238E27FC236}">
                <a16:creationId xmlns:a16="http://schemas.microsoft.com/office/drawing/2014/main" id="{B6C1D78D-005F-5C6F-2F44-F4B484AD540D}"/>
              </a:ext>
            </a:extLst>
          </p:cNvPr>
          <p:cNvPicPr>
            <a:picLocks noChangeAspect="1"/>
          </p:cNvPicPr>
          <p:nvPr/>
        </p:nvPicPr>
        <p:blipFill>
          <a:blip r:embed="rId5"/>
          <a:stretch>
            <a:fillRect/>
          </a:stretch>
        </p:blipFill>
        <p:spPr>
          <a:xfrm>
            <a:off x="641230" y="3027946"/>
            <a:ext cx="3821501" cy="2642410"/>
          </a:xfrm>
          <a:prstGeom prst="rect">
            <a:avLst/>
          </a:prstGeom>
        </p:spPr>
      </p:pic>
    </p:spTree>
    <p:extLst>
      <p:ext uri="{BB962C8B-B14F-4D97-AF65-F5344CB8AC3E}">
        <p14:creationId xmlns:p14="http://schemas.microsoft.com/office/powerpoint/2010/main" val="98193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F937095-2401-ED44-C07C-20F94EA00A9C}"/>
              </a:ext>
            </a:extLst>
          </p:cNvPr>
          <p:cNvSpPr>
            <a:spLocks noGrp="1"/>
          </p:cNvSpPr>
          <p:nvPr>
            <p:ph type="title"/>
          </p:nvPr>
        </p:nvSpPr>
        <p:spPr/>
        <p:txBody>
          <a:bodyPr/>
          <a:lstStyle/>
          <a:p>
            <a:r>
              <a:rPr lang="vi-VN" dirty="0">
                <a:latin typeface="Arial"/>
                <a:cs typeface="Arial"/>
              </a:rPr>
              <a:t>OSI </a:t>
            </a:r>
            <a:r>
              <a:rPr lang="vi-VN" dirty="0" err="1">
                <a:latin typeface="Arial"/>
                <a:cs typeface="Arial"/>
              </a:rPr>
              <a:t>vs</a:t>
            </a:r>
            <a:r>
              <a:rPr lang="vi-VN" dirty="0">
                <a:latin typeface="Arial"/>
                <a:cs typeface="Arial"/>
              </a:rPr>
              <a:t> TCP/IP </a:t>
            </a:r>
            <a:r>
              <a:rPr lang="vi-VN" dirty="0" err="1">
                <a:latin typeface="Arial"/>
                <a:cs typeface="Arial"/>
              </a:rPr>
              <a:t>Model</a:t>
            </a:r>
            <a:endParaRPr lang="vi-VN" dirty="0" err="1"/>
          </a:p>
        </p:txBody>
      </p:sp>
      <p:pic>
        <p:nvPicPr>
          <p:cNvPr id="5" name="Chỗ dành sẵn cho Nội dung 4" descr="Ảnh có chứa văn bản, ảnh chụp màn hình, Phông chữ, thiết kế&#10;&#10;Mô tả được tự động tạo">
            <a:extLst>
              <a:ext uri="{FF2B5EF4-FFF2-40B4-BE49-F238E27FC236}">
                <a16:creationId xmlns:a16="http://schemas.microsoft.com/office/drawing/2014/main" id="{7CAA894F-7E0D-4658-3B5C-F512F8D3CE8C}"/>
              </a:ext>
            </a:extLst>
          </p:cNvPr>
          <p:cNvPicPr>
            <a:picLocks noGrp="1" noChangeAspect="1"/>
          </p:cNvPicPr>
          <p:nvPr>
            <p:ph idx="1"/>
          </p:nvPr>
        </p:nvPicPr>
        <p:blipFill>
          <a:blip r:embed="rId3"/>
          <a:stretch>
            <a:fillRect/>
          </a:stretch>
        </p:blipFill>
        <p:spPr>
          <a:xfrm>
            <a:off x="2544838" y="932936"/>
            <a:ext cx="6795463" cy="5195716"/>
          </a:xfrm>
        </p:spPr>
      </p:pic>
      <p:sp>
        <p:nvSpPr>
          <p:cNvPr id="4" name="Chỗ dành sẵn cho Số hiệu Bản chiếu 3">
            <a:extLst>
              <a:ext uri="{FF2B5EF4-FFF2-40B4-BE49-F238E27FC236}">
                <a16:creationId xmlns:a16="http://schemas.microsoft.com/office/drawing/2014/main" id="{75A39FFF-DD3E-475E-5DB6-484FA89C5BF1}"/>
              </a:ext>
            </a:extLst>
          </p:cNvPr>
          <p:cNvSpPr>
            <a:spLocks noGrp="1"/>
          </p:cNvSpPr>
          <p:nvPr>
            <p:ph type="sldNum" sz="quarter" idx="10"/>
          </p:nvPr>
        </p:nvSpPr>
        <p:spPr/>
        <p:txBody>
          <a:bodyPr/>
          <a:lstStyle/>
          <a:p>
            <a:fld id="{1376952F-4AC3-476E-9CF7-AD77D6AE19E7}" type="slidenum">
              <a:rPr lang="en-US" altLang="en-US"/>
              <a:pPr/>
              <a:t>8</a:t>
            </a:fld>
            <a:endParaRPr lang="en-US" altLang="en-US"/>
          </a:p>
        </p:txBody>
      </p:sp>
    </p:spTree>
    <p:extLst>
      <p:ext uri="{BB962C8B-B14F-4D97-AF65-F5344CB8AC3E}">
        <p14:creationId xmlns:p14="http://schemas.microsoft.com/office/powerpoint/2010/main" val="340812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2A066F1-358C-D704-1E77-5A1831F037D8}"/>
              </a:ext>
            </a:extLst>
          </p:cNvPr>
          <p:cNvSpPr>
            <a:spLocks noGrp="1"/>
          </p:cNvSpPr>
          <p:nvPr>
            <p:ph type="title"/>
          </p:nvPr>
        </p:nvSpPr>
        <p:spPr/>
        <p:txBody>
          <a:bodyPr/>
          <a:lstStyle/>
          <a:p>
            <a:r>
              <a:rPr lang="vi-VN" dirty="0">
                <a:latin typeface="Arial"/>
                <a:cs typeface="Arial"/>
              </a:rPr>
              <a:t>OSI </a:t>
            </a:r>
            <a:r>
              <a:rPr lang="vi-VN" dirty="0" err="1">
                <a:latin typeface="Arial"/>
                <a:cs typeface="Arial"/>
              </a:rPr>
              <a:t>vs</a:t>
            </a:r>
            <a:r>
              <a:rPr lang="vi-VN" dirty="0">
                <a:latin typeface="Arial"/>
                <a:cs typeface="Arial"/>
              </a:rPr>
              <a:t> </a:t>
            </a:r>
            <a:r>
              <a:rPr lang="vi-VN" dirty="0" err="1">
                <a:latin typeface="Arial"/>
                <a:cs typeface="Arial"/>
              </a:rPr>
              <a:t>Hardware</a:t>
            </a:r>
            <a:r>
              <a:rPr lang="vi-VN" dirty="0">
                <a:latin typeface="Arial"/>
                <a:cs typeface="Arial"/>
              </a:rPr>
              <a:t> </a:t>
            </a:r>
            <a:r>
              <a:rPr lang="vi-VN" dirty="0" err="1">
                <a:latin typeface="Arial"/>
                <a:cs typeface="Arial"/>
              </a:rPr>
              <a:t>Device</a:t>
            </a:r>
            <a:endParaRPr lang="vi-VN" dirty="0" err="1"/>
          </a:p>
        </p:txBody>
      </p:sp>
      <p:sp>
        <p:nvSpPr>
          <p:cNvPr id="3" name="Chỗ dành sẵn cho Nội dung 2">
            <a:extLst>
              <a:ext uri="{FF2B5EF4-FFF2-40B4-BE49-F238E27FC236}">
                <a16:creationId xmlns:a16="http://schemas.microsoft.com/office/drawing/2014/main" id="{76485629-5C58-0F5B-E29A-E3655BCA68D4}"/>
              </a:ext>
            </a:extLst>
          </p:cNvPr>
          <p:cNvSpPr>
            <a:spLocks noGrp="1"/>
          </p:cNvSpPr>
          <p:nvPr>
            <p:ph idx="1"/>
          </p:nvPr>
        </p:nvSpPr>
        <p:spPr/>
        <p:txBody>
          <a:bodyPr/>
          <a:lstStyle/>
          <a:p>
            <a:endParaRPr lang="vi-VN" dirty="0"/>
          </a:p>
        </p:txBody>
      </p:sp>
      <p:sp>
        <p:nvSpPr>
          <p:cNvPr id="4" name="Chỗ dành sẵn cho Số hiệu Bản chiếu 3">
            <a:extLst>
              <a:ext uri="{FF2B5EF4-FFF2-40B4-BE49-F238E27FC236}">
                <a16:creationId xmlns:a16="http://schemas.microsoft.com/office/drawing/2014/main" id="{A76701CE-726A-DAEC-4BD5-3A904CD4C256}"/>
              </a:ext>
            </a:extLst>
          </p:cNvPr>
          <p:cNvSpPr>
            <a:spLocks noGrp="1"/>
          </p:cNvSpPr>
          <p:nvPr>
            <p:ph type="sldNum" sz="quarter" idx="10"/>
          </p:nvPr>
        </p:nvSpPr>
        <p:spPr/>
        <p:txBody>
          <a:bodyPr/>
          <a:lstStyle/>
          <a:p>
            <a:fld id="{1376952F-4AC3-476E-9CF7-AD77D6AE19E7}" type="slidenum">
              <a:rPr lang="en-US" altLang="en-US"/>
              <a:pPr/>
              <a:t>9</a:t>
            </a:fld>
            <a:endParaRPr lang="en-US" altLang="en-US"/>
          </a:p>
        </p:txBody>
      </p:sp>
      <p:pic>
        <p:nvPicPr>
          <p:cNvPr id="6" name="Hình ảnh 5" descr="Ảnh có chứa văn bản, ảnh chụp màn hình, biểu đồ, Phông chữ&#10;&#10;Mô tả được tự động tạo">
            <a:extLst>
              <a:ext uri="{FF2B5EF4-FFF2-40B4-BE49-F238E27FC236}">
                <a16:creationId xmlns:a16="http://schemas.microsoft.com/office/drawing/2014/main" id="{E038E0FC-4012-D39B-F0BE-0AD76D3A7605}"/>
              </a:ext>
            </a:extLst>
          </p:cNvPr>
          <p:cNvPicPr>
            <a:picLocks noChangeAspect="1"/>
          </p:cNvPicPr>
          <p:nvPr/>
        </p:nvPicPr>
        <p:blipFill>
          <a:blip r:embed="rId3"/>
          <a:stretch>
            <a:fillRect/>
          </a:stretch>
        </p:blipFill>
        <p:spPr>
          <a:xfrm>
            <a:off x="2098590" y="827449"/>
            <a:ext cx="7747686" cy="4822101"/>
          </a:xfrm>
          <a:prstGeom prst="rect">
            <a:avLst/>
          </a:prstGeom>
        </p:spPr>
      </p:pic>
    </p:spTree>
    <p:extLst>
      <p:ext uri="{BB962C8B-B14F-4D97-AF65-F5344CB8AC3E}">
        <p14:creationId xmlns:p14="http://schemas.microsoft.com/office/powerpoint/2010/main" val="4058645755"/>
      </p:ext>
    </p:extLst>
  </p:cSld>
  <p:clrMapOvr>
    <a:masterClrMapping/>
  </p:clrMapOvr>
</p:sld>
</file>

<file path=ppt/theme/theme1.xml><?xml version="1.0" encoding="utf-8"?>
<a:theme xmlns:a="http://schemas.openxmlformats.org/drawingml/2006/main" name="Blend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2121</TotalTime>
  <Words>5696</Words>
  <Application>Microsoft Office PowerPoint</Application>
  <PresentationFormat>Màn hình rộng</PresentationFormat>
  <Paragraphs>1052</Paragraphs>
  <Slides>36</Slides>
  <Notes>34</Notes>
  <HiddenSlides>0</HiddenSlides>
  <MMClips>0</MMClips>
  <ScaleCrop>false</ScaleCrop>
  <HeadingPairs>
    <vt:vector size="4" baseType="variant">
      <vt:variant>
        <vt:lpstr>Chủ đề</vt:lpstr>
      </vt:variant>
      <vt:variant>
        <vt:i4>1</vt:i4>
      </vt:variant>
      <vt:variant>
        <vt:lpstr>Tiêu đề Bản chiếu</vt:lpstr>
      </vt:variant>
      <vt:variant>
        <vt:i4>36</vt:i4>
      </vt:variant>
    </vt:vector>
  </HeadingPairs>
  <TitlesOfParts>
    <vt:vector size="37" baseType="lpstr">
      <vt:lpstr>Blends</vt:lpstr>
      <vt:lpstr>Bản trình bày PowerPoint</vt:lpstr>
      <vt:lpstr>Mục đích bài học</vt:lpstr>
      <vt:lpstr>What is a Network?</vt:lpstr>
      <vt:lpstr>Types of Networks</vt:lpstr>
      <vt:lpstr>WAN Technologies</vt:lpstr>
      <vt:lpstr>WAN Technologies</vt:lpstr>
      <vt:lpstr>Network Topologies</vt:lpstr>
      <vt:lpstr>OSI vs TCP/IP Model</vt:lpstr>
      <vt:lpstr>OSI vs Hardware Device</vt:lpstr>
      <vt:lpstr>The OSI Model</vt:lpstr>
      <vt:lpstr>The Seven Layers of the OSI Model</vt:lpstr>
      <vt:lpstr>The Seven Layers of the OSI Model</vt:lpstr>
      <vt:lpstr>The Seven Layers of the OSI Model</vt:lpstr>
      <vt:lpstr>The Seven Layers of the OSI Model</vt:lpstr>
      <vt:lpstr>The Seven Layers of the OSI Model</vt:lpstr>
      <vt:lpstr>Physical Media Types </vt:lpstr>
      <vt:lpstr>Physical Media Types </vt:lpstr>
      <vt:lpstr>Physical Media Comparison</vt:lpstr>
      <vt:lpstr>Hub or Repeater</vt:lpstr>
      <vt:lpstr>Hub (Multiport Repeater)</vt:lpstr>
      <vt:lpstr>Network Interface Card</vt:lpstr>
      <vt:lpstr>WAN - Physical Layer Implementations</vt:lpstr>
      <vt:lpstr>Data Link Layer</vt:lpstr>
      <vt:lpstr>MAC Address</vt:lpstr>
      <vt:lpstr>Data Link Devices</vt:lpstr>
      <vt:lpstr>Switch</vt:lpstr>
      <vt:lpstr>Network Layer</vt:lpstr>
      <vt:lpstr>Network Layer</vt:lpstr>
      <vt:lpstr>Network Layer Devices</vt:lpstr>
      <vt:lpstr>Routers</vt:lpstr>
      <vt:lpstr>Layer 3 Switches</vt:lpstr>
      <vt:lpstr>Multilayer Switching</vt:lpstr>
      <vt:lpstr>Transport Layer Implementations</vt:lpstr>
      <vt:lpstr>Gateway</vt:lpstr>
      <vt:lpstr>Firewalls</vt:lpstr>
      <vt:lpstr>Bản trình bày PowerPoint</vt:lpstr>
    </vt:vector>
  </TitlesOfParts>
  <Company>SOFTECH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YWC</dc:creator>
  <cp:lastModifiedBy>word</cp:lastModifiedBy>
  <cp:revision>1422</cp:revision>
  <cp:lastPrinted>1601-01-01T00:00:00Z</cp:lastPrinted>
  <dcterms:created xsi:type="dcterms:W3CDTF">2005-08-06T12:02:07Z</dcterms:created>
  <dcterms:modified xsi:type="dcterms:W3CDTF">2023-10-19T09:01:51Z</dcterms:modified>
</cp:coreProperties>
</file>